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2" r:id="rId2"/>
    <p:sldId id="450" r:id="rId3"/>
    <p:sldId id="432" r:id="rId4"/>
    <p:sldId id="411" r:id="rId5"/>
    <p:sldId id="412" r:id="rId6"/>
    <p:sldId id="417" r:id="rId7"/>
    <p:sldId id="433" r:id="rId8"/>
    <p:sldId id="421" r:id="rId9"/>
    <p:sldId id="451" r:id="rId10"/>
    <p:sldId id="452" r:id="rId11"/>
    <p:sldId id="425" r:id="rId12"/>
    <p:sldId id="436" r:id="rId13"/>
    <p:sldId id="427" r:id="rId14"/>
    <p:sldId id="428" r:id="rId15"/>
    <p:sldId id="439" r:id="rId16"/>
    <p:sldId id="440" r:id="rId17"/>
    <p:sldId id="441" r:id="rId18"/>
    <p:sldId id="453" r:id="rId19"/>
    <p:sldId id="454" r:id="rId20"/>
    <p:sldId id="462" r:id="rId21"/>
    <p:sldId id="446" r:id="rId22"/>
    <p:sldId id="458" r:id="rId23"/>
    <p:sldId id="459" r:id="rId24"/>
    <p:sldId id="460" r:id="rId25"/>
    <p:sldId id="461" r:id="rId26"/>
    <p:sldId id="449" r:id="rId27"/>
    <p:sldId id="393" r:id="rId2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25333-C880-458A-B146-28F2D70DFEEE}" v="398" dt="2021-03-16T01:16:45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FAC25333-C880-458A-B146-28F2D70DFEEE}"/>
    <pc:docChg chg="undo custSel addSld delSld modSld sldOrd">
      <pc:chgData name="ALEXANDRE" userId="734048d45b8f99b5" providerId="LiveId" clId="{FAC25333-C880-458A-B146-28F2D70DFEEE}" dt="2021-04-09T19:22:49.235" v="2525" actId="20577"/>
      <pc:docMkLst>
        <pc:docMk/>
      </pc:docMkLst>
      <pc:sldChg chg="modSp del mod">
        <pc:chgData name="ALEXANDRE" userId="734048d45b8f99b5" providerId="LiveId" clId="{FAC25333-C880-458A-B146-28F2D70DFEEE}" dt="2021-03-11T19:48:05.837" v="1378" actId="47"/>
        <pc:sldMkLst>
          <pc:docMk/>
          <pc:sldMk cId="1673537206" sldId="257"/>
        </pc:sldMkLst>
        <pc:spChg chg="mod">
          <ac:chgData name="ALEXANDRE" userId="734048d45b8f99b5" providerId="LiveId" clId="{FAC25333-C880-458A-B146-28F2D70DFEEE}" dt="2021-03-11T17:17:03.534" v="46" actId="20577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FAC25333-C880-458A-B146-28F2D70DFEEE}" dt="2021-03-11T19:47:36.634" v="1366" actId="27636"/>
          <ac:spMkLst>
            <pc:docMk/>
            <pc:sldMk cId="1673537206" sldId="257"/>
            <ac:spMk id="5" creationId="{9EA39031-E3A7-1E43-8BB3-77F0B1C8C3DA}"/>
          </ac:spMkLst>
        </pc:spChg>
      </pc:sldChg>
      <pc:sldChg chg="del">
        <pc:chgData name="ALEXANDRE" userId="734048d45b8f99b5" providerId="LiveId" clId="{FAC25333-C880-458A-B146-28F2D70DFEEE}" dt="2021-03-11T17:16:25.202" v="23" actId="47"/>
        <pc:sldMkLst>
          <pc:docMk/>
          <pc:sldMk cId="1582784013" sldId="394"/>
        </pc:sldMkLst>
      </pc:sldChg>
      <pc:sldChg chg="del">
        <pc:chgData name="ALEXANDRE" userId="734048d45b8f99b5" providerId="LiveId" clId="{FAC25333-C880-458A-B146-28F2D70DFEEE}" dt="2021-03-11T17:16:26.380" v="24" actId="47"/>
        <pc:sldMkLst>
          <pc:docMk/>
          <pc:sldMk cId="2311409240" sldId="395"/>
        </pc:sldMkLst>
      </pc:sldChg>
      <pc:sldChg chg="del">
        <pc:chgData name="ALEXANDRE" userId="734048d45b8f99b5" providerId="LiveId" clId="{FAC25333-C880-458A-B146-28F2D70DFEEE}" dt="2021-03-11T17:16:26.615" v="25" actId="47"/>
        <pc:sldMkLst>
          <pc:docMk/>
          <pc:sldMk cId="3442606863" sldId="396"/>
        </pc:sldMkLst>
      </pc:sldChg>
      <pc:sldChg chg="del">
        <pc:chgData name="ALEXANDRE" userId="734048d45b8f99b5" providerId="LiveId" clId="{FAC25333-C880-458A-B146-28F2D70DFEEE}" dt="2021-03-11T17:16:26.783" v="26" actId="47"/>
        <pc:sldMkLst>
          <pc:docMk/>
          <pc:sldMk cId="1982718630" sldId="397"/>
        </pc:sldMkLst>
      </pc:sldChg>
      <pc:sldChg chg="del">
        <pc:chgData name="ALEXANDRE" userId="734048d45b8f99b5" providerId="LiveId" clId="{FAC25333-C880-458A-B146-28F2D70DFEEE}" dt="2021-03-11T17:16:26.974" v="27" actId="47"/>
        <pc:sldMkLst>
          <pc:docMk/>
          <pc:sldMk cId="3945131806" sldId="398"/>
        </pc:sldMkLst>
      </pc:sldChg>
      <pc:sldChg chg="del">
        <pc:chgData name="ALEXANDRE" userId="734048d45b8f99b5" providerId="LiveId" clId="{FAC25333-C880-458A-B146-28F2D70DFEEE}" dt="2021-03-11T17:16:27.178" v="28" actId="47"/>
        <pc:sldMkLst>
          <pc:docMk/>
          <pc:sldMk cId="75458091" sldId="399"/>
        </pc:sldMkLst>
      </pc:sldChg>
      <pc:sldChg chg="del">
        <pc:chgData name="ALEXANDRE" userId="734048d45b8f99b5" providerId="LiveId" clId="{FAC25333-C880-458A-B146-28F2D70DFEEE}" dt="2021-03-11T17:16:27.422" v="29" actId="47"/>
        <pc:sldMkLst>
          <pc:docMk/>
          <pc:sldMk cId="4260205625" sldId="400"/>
        </pc:sldMkLst>
      </pc:sldChg>
      <pc:sldChg chg="del">
        <pc:chgData name="ALEXANDRE" userId="734048d45b8f99b5" providerId="LiveId" clId="{FAC25333-C880-458A-B146-28F2D70DFEEE}" dt="2021-03-11T17:16:27.719" v="30" actId="47"/>
        <pc:sldMkLst>
          <pc:docMk/>
          <pc:sldMk cId="4276819267" sldId="401"/>
        </pc:sldMkLst>
      </pc:sldChg>
      <pc:sldChg chg="del">
        <pc:chgData name="ALEXANDRE" userId="734048d45b8f99b5" providerId="LiveId" clId="{FAC25333-C880-458A-B146-28F2D70DFEEE}" dt="2021-03-11T17:16:28.059" v="31" actId="47"/>
        <pc:sldMkLst>
          <pc:docMk/>
          <pc:sldMk cId="3975988079" sldId="402"/>
        </pc:sldMkLst>
      </pc:sldChg>
      <pc:sldChg chg="del">
        <pc:chgData name="ALEXANDRE" userId="734048d45b8f99b5" providerId="LiveId" clId="{FAC25333-C880-458A-B146-28F2D70DFEEE}" dt="2021-03-11T17:16:28.726" v="33" actId="47"/>
        <pc:sldMkLst>
          <pc:docMk/>
          <pc:sldMk cId="2053095364" sldId="403"/>
        </pc:sldMkLst>
      </pc:sldChg>
      <pc:sldChg chg="del">
        <pc:chgData name="ALEXANDRE" userId="734048d45b8f99b5" providerId="LiveId" clId="{FAC25333-C880-458A-B146-28F2D70DFEEE}" dt="2021-03-11T17:16:28.394" v="32" actId="47"/>
        <pc:sldMkLst>
          <pc:docMk/>
          <pc:sldMk cId="944507667" sldId="404"/>
        </pc:sldMkLst>
      </pc:sldChg>
      <pc:sldChg chg="del">
        <pc:chgData name="ALEXANDRE" userId="734048d45b8f99b5" providerId="LiveId" clId="{FAC25333-C880-458A-B146-28F2D70DFEEE}" dt="2021-03-11T17:16:29.219" v="34" actId="47"/>
        <pc:sldMkLst>
          <pc:docMk/>
          <pc:sldMk cId="1741360616" sldId="405"/>
        </pc:sldMkLst>
      </pc:sldChg>
      <pc:sldChg chg="del">
        <pc:chgData name="ALEXANDRE" userId="734048d45b8f99b5" providerId="LiveId" clId="{FAC25333-C880-458A-B146-28F2D70DFEEE}" dt="2021-03-11T17:16:29.631" v="35" actId="47"/>
        <pc:sldMkLst>
          <pc:docMk/>
          <pc:sldMk cId="811142581" sldId="406"/>
        </pc:sldMkLst>
      </pc:sldChg>
      <pc:sldChg chg="del">
        <pc:chgData name="ALEXANDRE" userId="734048d45b8f99b5" providerId="LiveId" clId="{FAC25333-C880-458A-B146-28F2D70DFEEE}" dt="2021-03-11T17:16:29.974" v="36" actId="47"/>
        <pc:sldMkLst>
          <pc:docMk/>
          <pc:sldMk cId="2743128652" sldId="407"/>
        </pc:sldMkLst>
      </pc:sldChg>
      <pc:sldChg chg="del">
        <pc:chgData name="ALEXANDRE" userId="734048d45b8f99b5" providerId="LiveId" clId="{FAC25333-C880-458A-B146-28F2D70DFEEE}" dt="2021-03-11T17:16:30.366" v="37" actId="47"/>
        <pc:sldMkLst>
          <pc:docMk/>
          <pc:sldMk cId="1197097226" sldId="408"/>
        </pc:sldMkLst>
      </pc:sldChg>
      <pc:sldChg chg="del">
        <pc:chgData name="ALEXANDRE" userId="734048d45b8f99b5" providerId="LiveId" clId="{FAC25333-C880-458A-B146-28F2D70DFEEE}" dt="2021-03-11T17:16:30.795" v="38" actId="47"/>
        <pc:sldMkLst>
          <pc:docMk/>
          <pc:sldMk cId="3926061059" sldId="409"/>
        </pc:sldMkLst>
      </pc:sldChg>
      <pc:sldChg chg="del">
        <pc:chgData name="ALEXANDRE" userId="734048d45b8f99b5" providerId="LiveId" clId="{FAC25333-C880-458A-B146-28F2D70DFEEE}" dt="2021-03-11T17:16:31.804" v="39" actId="47"/>
        <pc:sldMkLst>
          <pc:docMk/>
          <pc:sldMk cId="4222803527" sldId="410"/>
        </pc:sldMkLst>
      </pc:sldChg>
      <pc:sldChg chg="addSp delSp modSp add del modAnim">
        <pc:chgData name="ALEXANDRE" userId="734048d45b8f99b5" providerId="LiveId" clId="{FAC25333-C880-458A-B146-28F2D70DFEEE}" dt="2021-03-16T01:15:13.383" v="2229"/>
        <pc:sldMkLst>
          <pc:docMk/>
          <pc:sldMk cId="3079173355" sldId="411"/>
        </pc:sldMkLst>
        <pc:grpChg chg="add mod">
          <ac:chgData name="ALEXANDRE" userId="734048d45b8f99b5" providerId="LiveId" clId="{FAC25333-C880-458A-B146-28F2D70DFEEE}" dt="2021-03-16T01:14:56.853" v="2225" actId="164"/>
          <ac:grpSpMkLst>
            <pc:docMk/>
            <pc:sldMk cId="3079173355" sldId="411"/>
            <ac:grpSpMk id="3" creationId="{E90D9C91-0DB3-435C-8F1E-BF376BC583DF}"/>
          </ac:grpSpMkLst>
        </pc:grpChg>
        <pc:grpChg chg="del">
          <ac:chgData name="ALEXANDRE" userId="734048d45b8f99b5" providerId="LiveId" clId="{FAC25333-C880-458A-B146-28F2D70DFEEE}" dt="2021-03-16T01:14:03.096" v="2212" actId="165"/>
          <ac:grpSpMkLst>
            <pc:docMk/>
            <pc:sldMk cId="3079173355" sldId="411"/>
            <ac:grpSpMk id="4" creationId="{A52DB224-BB4D-48C1-B567-54EE9DFF928E}"/>
          </ac:grpSpMkLst>
        </pc:grpChg>
        <pc:grpChg chg="del mod">
          <ac:chgData name="ALEXANDRE" userId="734048d45b8f99b5" providerId="LiveId" clId="{FAC25333-C880-458A-B146-28F2D70DFEEE}" dt="2021-03-16T01:13:58.428" v="2211" actId="165"/>
          <ac:grpSpMkLst>
            <pc:docMk/>
            <pc:sldMk cId="3079173355" sldId="411"/>
            <ac:grpSpMk id="5" creationId="{44ED9E17-D0F5-4D20-B893-017A1D302D30}"/>
          </ac:grpSpMkLst>
        </pc:grpChg>
        <pc:grpChg chg="add mod">
          <ac:chgData name="ALEXANDRE" userId="734048d45b8f99b5" providerId="LiveId" clId="{FAC25333-C880-458A-B146-28F2D70DFEEE}" dt="2021-03-16T01:15:04.451" v="2227" actId="1076"/>
          <ac:grpSpMkLst>
            <pc:docMk/>
            <pc:sldMk cId="3079173355" sldId="411"/>
            <ac:grpSpMk id="13" creationId="{68A9D5BE-3C9D-40CE-8307-22A0B58A0829}"/>
          </ac:grpSpMkLst>
        </pc:grpChg>
        <pc:picChg chg="mod topLvl">
          <ac:chgData name="ALEXANDRE" userId="734048d45b8f99b5" providerId="LiveId" clId="{FAC25333-C880-458A-B146-28F2D70DFEEE}" dt="2021-03-16T01:15:04.451" v="2227" actId="1076"/>
          <ac:picMkLst>
            <pc:docMk/>
            <pc:sldMk cId="3079173355" sldId="411"/>
            <ac:picMk id="6" creationId="{8C4CE9AE-182C-494A-A7D0-2825425D8F6E}"/>
          </ac:picMkLst>
        </pc:picChg>
        <pc:picChg chg="mod topLvl">
          <ac:chgData name="ALEXANDRE" userId="734048d45b8f99b5" providerId="LiveId" clId="{FAC25333-C880-458A-B146-28F2D70DFEEE}" dt="2021-03-16T01:14:56.853" v="2225" actId="164"/>
          <ac:picMkLst>
            <pc:docMk/>
            <pc:sldMk cId="3079173355" sldId="411"/>
            <ac:picMk id="7" creationId="{1BC7E221-401A-4E41-8FAC-AC3C515273CE}"/>
          </ac:picMkLst>
        </pc:picChg>
        <pc:picChg chg="mod topLvl">
          <ac:chgData name="ALEXANDRE" userId="734048d45b8f99b5" providerId="LiveId" clId="{FAC25333-C880-458A-B146-28F2D70DFEEE}" dt="2021-03-16T01:14:56.853" v="2225" actId="164"/>
          <ac:picMkLst>
            <pc:docMk/>
            <pc:sldMk cId="3079173355" sldId="411"/>
            <ac:picMk id="9" creationId="{8F17CFBF-C905-45E5-A4D2-3551AB2E7C6C}"/>
          </ac:picMkLst>
        </pc:picChg>
        <pc:picChg chg="mod topLvl">
          <ac:chgData name="ALEXANDRE" userId="734048d45b8f99b5" providerId="LiveId" clId="{FAC25333-C880-458A-B146-28F2D70DFEEE}" dt="2021-03-16T01:15:04.451" v="2227" actId="1076"/>
          <ac:picMkLst>
            <pc:docMk/>
            <pc:sldMk cId="3079173355" sldId="411"/>
            <ac:picMk id="10" creationId="{A88B84D9-9EC7-43C5-AD7B-52BC5DF152EC}"/>
          </ac:picMkLst>
        </pc:picChg>
        <pc:picChg chg="mod topLvl">
          <ac:chgData name="ALEXANDRE" userId="734048d45b8f99b5" providerId="LiveId" clId="{FAC25333-C880-458A-B146-28F2D70DFEEE}" dt="2021-03-16T01:14:56.853" v="2225" actId="164"/>
          <ac:picMkLst>
            <pc:docMk/>
            <pc:sldMk cId="3079173355" sldId="411"/>
            <ac:picMk id="11" creationId="{6F87E7D1-9064-482C-B06A-2AD8A2231BCC}"/>
          </ac:picMkLst>
        </pc:picChg>
        <pc:picChg chg="mod topLvl">
          <ac:chgData name="ALEXANDRE" userId="734048d45b8f99b5" providerId="LiveId" clId="{FAC25333-C880-458A-B146-28F2D70DFEEE}" dt="2021-03-16T01:15:04.451" v="2227" actId="1076"/>
          <ac:picMkLst>
            <pc:docMk/>
            <pc:sldMk cId="3079173355" sldId="411"/>
            <ac:picMk id="12" creationId="{16C1D012-7C49-4F40-9797-3AA7F9BA7529}"/>
          </ac:picMkLst>
        </pc:picChg>
        <pc:picChg chg="mod topLvl">
          <ac:chgData name="ALEXANDRE" userId="734048d45b8f99b5" providerId="LiveId" clId="{FAC25333-C880-458A-B146-28F2D70DFEEE}" dt="2021-03-16T01:15:04.451" v="2227" actId="1076"/>
          <ac:picMkLst>
            <pc:docMk/>
            <pc:sldMk cId="3079173355" sldId="411"/>
            <ac:picMk id="3076" creationId="{16495594-8F9F-4CAA-9842-B1F7B6B08A56}"/>
          </ac:picMkLst>
        </pc:picChg>
      </pc:sldChg>
      <pc:sldChg chg="addSp delSp modSp mod modAnim modNotesTx">
        <pc:chgData name="ALEXANDRE" userId="734048d45b8f99b5" providerId="LiveId" clId="{FAC25333-C880-458A-B146-28F2D70DFEEE}" dt="2021-03-11T17:23:42.566" v="114" actId="14100"/>
        <pc:sldMkLst>
          <pc:docMk/>
          <pc:sldMk cId="3335236086" sldId="412"/>
        </pc:sldMkLst>
        <pc:spChg chg="mod">
          <ac:chgData name="ALEXANDRE" userId="734048d45b8f99b5" providerId="LiveId" clId="{FAC25333-C880-458A-B146-28F2D70DFEEE}" dt="2021-03-11T17:23:42.566" v="114" actId="14100"/>
          <ac:spMkLst>
            <pc:docMk/>
            <pc:sldMk cId="3335236086" sldId="412"/>
            <ac:spMk id="2" creationId="{AFB1542A-14F4-4767-B219-971D1CC5BACC}"/>
          </ac:spMkLst>
        </pc:spChg>
        <pc:spChg chg="mod">
          <ac:chgData name="ALEXANDRE" userId="734048d45b8f99b5" providerId="LiveId" clId="{FAC25333-C880-458A-B146-28F2D70DFEEE}" dt="2021-03-11T17:23:40.553" v="113" actId="1076"/>
          <ac:spMkLst>
            <pc:docMk/>
            <pc:sldMk cId="3335236086" sldId="412"/>
            <ac:spMk id="3" creationId="{70B20727-BDFD-4E7B-8738-8499B651DF62}"/>
          </ac:spMkLst>
        </pc:spChg>
        <pc:spChg chg="add mod">
          <ac:chgData name="ALEXANDRE" userId="734048d45b8f99b5" providerId="LiveId" clId="{FAC25333-C880-458A-B146-28F2D70DFEEE}" dt="2021-03-11T17:22:49.127" v="109" actId="1076"/>
          <ac:spMkLst>
            <pc:docMk/>
            <pc:sldMk cId="3335236086" sldId="412"/>
            <ac:spMk id="4" creationId="{63C4273B-D9FF-45ED-90A6-47914FBD2860}"/>
          </ac:spMkLst>
        </pc:spChg>
        <pc:spChg chg="add del mod">
          <ac:chgData name="ALEXANDRE" userId="734048d45b8f99b5" providerId="LiveId" clId="{FAC25333-C880-458A-B146-28F2D70DFEEE}" dt="2021-03-11T17:19:51.001" v="67" actId="22"/>
          <ac:spMkLst>
            <pc:docMk/>
            <pc:sldMk cId="3335236086" sldId="412"/>
            <ac:spMk id="7" creationId="{3E26F864-A65C-49DD-8D12-F75366C111CE}"/>
          </ac:spMkLst>
        </pc:spChg>
        <pc:spChg chg="add mod">
          <ac:chgData name="ALEXANDRE" userId="734048d45b8f99b5" providerId="LiveId" clId="{FAC25333-C880-458A-B146-28F2D70DFEEE}" dt="2021-03-11T17:22:49.127" v="109" actId="1076"/>
          <ac:spMkLst>
            <pc:docMk/>
            <pc:sldMk cId="3335236086" sldId="412"/>
            <ac:spMk id="8" creationId="{75381ED5-D14C-488D-8D5C-994D5C1EE6E5}"/>
          </ac:spMkLst>
        </pc:spChg>
        <pc:spChg chg="add mod">
          <ac:chgData name="ALEXANDRE" userId="734048d45b8f99b5" providerId="LiveId" clId="{FAC25333-C880-458A-B146-28F2D70DFEEE}" dt="2021-03-11T17:22:49.127" v="109" actId="1076"/>
          <ac:spMkLst>
            <pc:docMk/>
            <pc:sldMk cId="3335236086" sldId="412"/>
            <ac:spMk id="9" creationId="{9CE02BE6-EB9F-48D4-9F0F-EA23B17E8B15}"/>
          </ac:spMkLst>
        </pc:spChg>
        <pc:spChg chg="add del mod">
          <ac:chgData name="ALEXANDRE" userId="734048d45b8f99b5" providerId="LiveId" clId="{FAC25333-C880-458A-B146-28F2D70DFEEE}" dt="2021-03-11T17:20:52.286" v="85" actId="478"/>
          <ac:spMkLst>
            <pc:docMk/>
            <pc:sldMk cId="3335236086" sldId="412"/>
            <ac:spMk id="12" creationId="{158D0032-159D-4A27-876A-0470F6B4D48A}"/>
          </ac:spMkLst>
        </pc:spChg>
        <pc:spChg chg="mod">
          <ac:chgData name="ALEXANDRE" userId="734048d45b8f99b5" providerId="LiveId" clId="{FAC25333-C880-458A-B146-28F2D70DFEEE}" dt="2021-03-11T17:22:49.127" v="109" actId="1076"/>
          <ac:spMkLst>
            <pc:docMk/>
            <pc:sldMk cId="3335236086" sldId="412"/>
            <ac:spMk id="14" creationId="{FDC4D4C3-05B7-422C-A307-A39BCEB3EE02}"/>
          </ac:spMkLst>
        </pc:spChg>
        <pc:spChg chg="mod">
          <ac:chgData name="ALEXANDRE" userId="734048d45b8f99b5" providerId="LiveId" clId="{FAC25333-C880-458A-B146-28F2D70DFEEE}" dt="2021-03-11T17:22:49.127" v="109" actId="1076"/>
          <ac:spMkLst>
            <pc:docMk/>
            <pc:sldMk cId="3335236086" sldId="412"/>
            <ac:spMk id="15" creationId="{02F408F1-29AF-43F9-B81F-6626EA627B04}"/>
          </ac:spMkLst>
        </pc:spChg>
        <pc:spChg chg="mod">
          <ac:chgData name="ALEXANDRE" userId="734048d45b8f99b5" providerId="LiveId" clId="{FAC25333-C880-458A-B146-28F2D70DFEEE}" dt="2021-03-11T17:23:06.448" v="112" actId="207"/>
          <ac:spMkLst>
            <pc:docMk/>
            <pc:sldMk cId="3335236086" sldId="412"/>
            <ac:spMk id="17" creationId="{B99112A1-884A-4E29-962E-BED92FFAD06B}"/>
          </ac:spMkLst>
        </pc:spChg>
        <pc:spChg chg="mod">
          <ac:chgData name="ALEXANDRE" userId="734048d45b8f99b5" providerId="LiveId" clId="{FAC25333-C880-458A-B146-28F2D70DFEEE}" dt="2021-03-11T17:23:01.786" v="111" actId="208"/>
          <ac:spMkLst>
            <pc:docMk/>
            <pc:sldMk cId="3335236086" sldId="412"/>
            <ac:spMk id="18" creationId="{D20EEA37-F680-4F27-BF75-34B713E4751B}"/>
          </ac:spMkLst>
        </pc:spChg>
        <pc:grpChg chg="add mod">
          <ac:chgData name="ALEXANDRE" userId="734048d45b8f99b5" providerId="LiveId" clId="{FAC25333-C880-458A-B146-28F2D70DFEEE}" dt="2021-03-11T17:22:49.127" v="109" actId="1076"/>
          <ac:grpSpMkLst>
            <pc:docMk/>
            <pc:sldMk cId="3335236086" sldId="412"/>
            <ac:grpSpMk id="10" creationId="{C1BA2B3D-7B2A-4C14-9F6A-DD56A4EBA55B}"/>
          </ac:grpSpMkLst>
        </pc:grpChg>
        <pc:grpChg chg="add mod">
          <ac:chgData name="ALEXANDRE" userId="734048d45b8f99b5" providerId="LiveId" clId="{FAC25333-C880-458A-B146-28F2D70DFEEE}" dt="2021-03-11T17:22:49.127" v="109" actId="1076"/>
          <ac:grpSpMkLst>
            <pc:docMk/>
            <pc:sldMk cId="3335236086" sldId="412"/>
            <ac:grpSpMk id="13" creationId="{181ECC00-9758-4513-95C5-F7D8197349CA}"/>
          </ac:grpSpMkLst>
        </pc:grpChg>
        <pc:grpChg chg="add mod">
          <ac:chgData name="ALEXANDRE" userId="734048d45b8f99b5" providerId="LiveId" clId="{FAC25333-C880-458A-B146-28F2D70DFEEE}" dt="2021-03-11T17:22:49.127" v="109" actId="1076"/>
          <ac:grpSpMkLst>
            <pc:docMk/>
            <pc:sldMk cId="3335236086" sldId="412"/>
            <ac:grpSpMk id="16" creationId="{5CB6F59B-76A7-4BFA-A680-D935A738EBD1}"/>
          </ac:grpSpMkLst>
        </pc:grpChg>
        <pc:picChg chg="add mod">
          <ac:chgData name="ALEXANDRE" userId="734048d45b8f99b5" providerId="LiveId" clId="{FAC25333-C880-458A-B146-28F2D70DFEEE}" dt="2021-03-11T17:22:49.127" v="109" actId="1076"/>
          <ac:picMkLst>
            <pc:docMk/>
            <pc:sldMk cId="3335236086" sldId="412"/>
            <ac:picMk id="1026" creationId="{AA619B35-7EA7-4524-94FF-CBC3A01DBA0A}"/>
          </ac:picMkLst>
        </pc:picChg>
      </pc:sldChg>
      <pc:sldChg chg="del">
        <pc:chgData name="ALEXANDRE" userId="734048d45b8f99b5" providerId="LiveId" clId="{FAC25333-C880-458A-B146-28F2D70DFEEE}" dt="2021-03-11T17:31:05.857" v="116" actId="47"/>
        <pc:sldMkLst>
          <pc:docMk/>
          <pc:sldMk cId="1714021651" sldId="413"/>
        </pc:sldMkLst>
      </pc:sldChg>
      <pc:sldChg chg="del">
        <pc:chgData name="ALEXANDRE" userId="734048d45b8f99b5" providerId="LiveId" clId="{FAC25333-C880-458A-B146-28F2D70DFEEE}" dt="2021-03-11T17:31:05.209" v="115" actId="47"/>
        <pc:sldMkLst>
          <pc:docMk/>
          <pc:sldMk cId="92752459" sldId="414"/>
        </pc:sldMkLst>
      </pc:sldChg>
      <pc:sldChg chg="del">
        <pc:chgData name="ALEXANDRE" userId="734048d45b8f99b5" providerId="LiveId" clId="{FAC25333-C880-458A-B146-28F2D70DFEEE}" dt="2021-03-11T17:31:06.405" v="117" actId="47"/>
        <pc:sldMkLst>
          <pc:docMk/>
          <pc:sldMk cId="1666884261" sldId="415"/>
        </pc:sldMkLst>
      </pc:sldChg>
      <pc:sldChg chg="add del">
        <pc:chgData name="ALEXANDRE" userId="734048d45b8f99b5" providerId="LiveId" clId="{FAC25333-C880-458A-B146-28F2D70DFEEE}" dt="2021-03-11T17:16:45.603" v="44" actId="47"/>
        <pc:sldMkLst>
          <pc:docMk/>
          <pc:sldMk cId="1045825389" sldId="416"/>
        </pc:sldMkLst>
      </pc:sldChg>
      <pc:sldChg chg="add del">
        <pc:chgData name="ALEXANDRE" userId="734048d45b8f99b5" providerId="LiveId" clId="{FAC25333-C880-458A-B146-28F2D70DFEEE}" dt="2021-03-11T19:54:56.913" v="1389"/>
        <pc:sldMkLst>
          <pc:docMk/>
          <pc:sldMk cId="2249119846" sldId="417"/>
        </pc:sldMkLst>
      </pc:sldChg>
      <pc:sldChg chg="del">
        <pc:chgData name="ALEXANDRE" userId="734048d45b8f99b5" providerId="LiveId" clId="{FAC25333-C880-458A-B146-28F2D70DFEEE}" dt="2021-03-11T17:39:36.186" v="204" actId="47"/>
        <pc:sldMkLst>
          <pc:docMk/>
          <pc:sldMk cId="1697877002" sldId="418"/>
        </pc:sldMkLst>
      </pc:sldChg>
      <pc:sldChg chg="del">
        <pc:chgData name="ALEXANDRE" userId="734048d45b8f99b5" providerId="LiveId" clId="{FAC25333-C880-458A-B146-28F2D70DFEEE}" dt="2021-03-11T17:39:39.555" v="205" actId="47"/>
        <pc:sldMkLst>
          <pc:docMk/>
          <pc:sldMk cId="2019828706" sldId="419"/>
        </pc:sldMkLst>
      </pc:sldChg>
      <pc:sldChg chg="del">
        <pc:chgData name="ALEXANDRE" userId="734048d45b8f99b5" providerId="LiveId" clId="{FAC25333-C880-458A-B146-28F2D70DFEEE}" dt="2021-03-11T17:39:40.273" v="206" actId="47"/>
        <pc:sldMkLst>
          <pc:docMk/>
          <pc:sldMk cId="1262915677" sldId="420"/>
        </pc:sldMkLst>
      </pc:sldChg>
      <pc:sldChg chg="addSp delSp modSp mod delAnim modAnim">
        <pc:chgData name="ALEXANDRE" userId="734048d45b8f99b5" providerId="LiveId" clId="{FAC25333-C880-458A-B146-28F2D70DFEEE}" dt="2021-03-16T01:16:01.741" v="2230"/>
        <pc:sldMkLst>
          <pc:docMk/>
          <pc:sldMk cId="2576499616" sldId="421"/>
        </pc:sldMkLst>
        <pc:spChg chg="mod">
          <ac:chgData name="ALEXANDRE" userId="734048d45b8f99b5" providerId="LiveId" clId="{FAC25333-C880-458A-B146-28F2D70DFEEE}" dt="2021-03-11T17:45:28.539" v="250" actId="14100"/>
          <ac:spMkLst>
            <pc:docMk/>
            <pc:sldMk cId="2576499616" sldId="421"/>
            <ac:spMk id="2" creationId="{A116D7C2-454A-4555-A91D-BE964A41F134}"/>
          </ac:spMkLst>
        </pc:spChg>
        <pc:spChg chg="mod">
          <ac:chgData name="ALEXANDRE" userId="734048d45b8f99b5" providerId="LiveId" clId="{FAC25333-C880-458A-B146-28F2D70DFEEE}" dt="2021-03-16T00:15:09.513" v="1533" actId="1076"/>
          <ac:spMkLst>
            <pc:docMk/>
            <pc:sldMk cId="2576499616" sldId="421"/>
            <ac:spMk id="3" creationId="{4A46B542-71D0-4CA2-8E0A-020F1154A294}"/>
          </ac:spMkLst>
        </pc:spChg>
        <pc:spChg chg="add del mod">
          <ac:chgData name="ALEXANDRE" userId="734048d45b8f99b5" providerId="LiveId" clId="{FAC25333-C880-458A-B146-28F2D70DFEEE}" dt="2021-03-15T23:50:43.051" v="1392" actId="478"/>
          <ac:spMkLst>
            <pc:docMk/>
            <pc:sldMk cId="2576499616" sldId="421"/>
            <ac:spMk id="4" creationId="{590C0185-8ED2-4BD9-9C14-F78B69759CB9}"/>
          </ac:spMkLst>
        </pc:spChg>
        <pc:spChg chg="add del mod">
          <ac:chgData name="ALEXANDRE" userId="734048d45b8f99b5" providerId="LiveId" clId="{FAC25333-C880-458A-B146-28F2D70DFEEE}" dt="2021-03-11T17:51:20.997" v="359" actId="478"/>
          <ac:spMkLst>
            <pc:docMk/>
            <pc:sldMk cId="2576499616" sldId="421"/>
            <ac:spMk id="5" creationId="{3547AE3E-8EB2-40F1-A5DC-38F633CD70A3}"/>
          </ac:spMkLst>
        </pc:spChg>
        <pc:spChg chg="add del">
          <ac:chgData name="ALEXANDRE" userId="734048d45b8f99b5" providerId="LiveId" clId="{FAC25333-C880-458A-B146-28F2D70DFEEE}" dt="2021-03-15T23:50:43.051" v="1392" actId="478"/>
          <ac:spMkLst>
            <pc:docMk/>
            <pc:sldMk cId="2576499616" sldId="421"/>
            <ac:spMk id="5" creationId="{FE3C7786-CF20-415B-AFFE-E33D71A8F40C}"/>
          </ac:spMkLst>
        </pc:spChg>
        <pc:spChg chg="add del mod">
          <ac:chgData name="ALEXANDRE" userId="734048d45b8f99b5" providerId="LiveId" clId="{FAC25333-C880-458A-B146-28F2D70DFEEE}" dt="2021-03-16T00:13:57.032" v="1492" actId="21"/>
          <ac:spMkLst>
            <pc:docMk/>
            <pc:sldMk cId="2576499616" sldId="421"/>
            <ac:spMk id="6" creationId="{07017E44-2ED5-428D-98DB-D31A8B3FE65E}"/>
          </ac:spMkLst>
        </pc:spChg>
        <pc:spChg chg="add del mod">
          <ac:chgData name="ALEXANDRE" userId="734048d45b8f99b5" providerId="LiveId" clId="{FAC25333-C880-458A-B146-28F2D70DFEEE}" dt="2021-03-16T00:13:57.032" v="1492" actId="21"/>
          <ac:spMkLst>
            <pc:docMk/>
            <pc:sldMk cId="2576499616" sldId="421"/>
            <ac:spMk id="7" creationId="{24DC23D2-BAAF-46C4-8722-AA276C2CC7D1}"/>
          </ac:spMkLst>
        </pc:spChg>
        <pc:spChg chg="mod">
          <ac:chgData name="ALEXANDRE" userId="734048d45b8f99b5" providerId="LiveId" clId="{FAC25333-C880-458A-B146-28F2D70DFEEE}" dt="2021-03-11T17:45:06.363" v="243" actId="1076"/>
          <ac:spMkLst>
            <pc:docMk/>
            <pc:sldMk cId="2576499616" sldId="421"/>
            <ac:spMk id="8" creationId="{894B1F1A-05DD-4C0B-A68A-A19C3A486C5C}"/>
          </ac:spMkLst>
        </pc:spChg>
        <pc:spChg chg="mod">
          <ac:chgData name="ALEXANDRE" userId="734048d45b8f99b5" providerId="LiveId" clId="{FAC25333-C880-458A-B146-28F2D70DFEEE}" dt="2021-03-11T17:45:04.082" v="242" actId="14100"/>
          <ac:spMkLst>
            <pc:docMk/>
            <pc:sldMk cId="2576499616" sldId="421"/>
            <ac:spMk id="9" creationId="{98E2EB5B-03DB-4661-95C1-C6DFAABC8278}"/>
          </ac:spMkLst>
        </pc:spChg>
        <pc:spChg chg="add del mod">
          <ac:chgData name="ALEXANDRE" userId="734048d45b8f99b5" providerId="LiveId" clId="{FAC25333-C880-458A-B146-28F2D70DFEEE}" dt="2021-03-16T00:13:57.032" v="1492" actId="21"/>
          <ac:spMkLst>
            <pc:docMk/>
            <pc:sldMk cId="2576499616" sldId="421"/>
            <ac:spMk id="11" creationId="{7BB67CE1-2BFA-444B-A133-349DC2DED5F5}"/>
          </ac:spMkLst>
        </pc:spChg>
        <pc:spChg chg="add del mod">
          <ac:chgData name="ALEXANDRE" userId="734048d45b8f99b5" providerId="LiveId" clId="{FAC25333-C880-458A-B146-28F2D70DFEEE}" dt="2021-03-15T23:52:44.441" v="1409" actId="478"/>
          <ac:spMkLst>
            <pc:docMk/>
            <pc:sldMk cId="2576499616" sldId="421"/>
            <ac:spMk id="12" creationId="{0DE5EA19-2858-4CD4-BBFB-7F617A455D6F}"/>
          </ac:spMkLst>
        </pc:spChg>
        <pc:grpChg chg="add del mod">
          <ac:chgData name="ALEXANDRE" userId="734048d45b8f99b5" providerId="LiveId" clId="{FAC25333-C880-458A-B146-28F2D70DFEEE}" dt="2021-03-16T00:13:57.032" v="1492" actId="21"/>
          <ac:grpSpMkLst>
            <pc:docMk/>
            <pc:sldMk cId="2576499616" sldId="421"/>
            <ac:grpSpMk id="10" creationId="{5B203B32-28D3-40A1-99D5-13EA6759DBBD}"/>
          </ac:grpSpMkLst>
        </pc:grpChg>
      </pc:sldChg>
      <pc:sldChg chg="del">
        <pc:chgData name="ALEXANDRE" userId="734048d45b8f99b5" providerId="LiveId" clId="{FAC25333-C880-458A-B146-28F2D70DFEEE}" dt="2021-03-11T17:40:48.859" v="211" actId="47"/>
        <pc:sldMkLst>
          <pc:docMk/>
          <pc:sldMk cId="3418317903" sldId="422"/>
        </pc:sldMkLst>
      </pc:sldChg>
      <pc:sldChg chg="del">
        <pc:chgData name="ALEXANDRE" userId="734048d45b8f99b5" providerId="LiveId" clId="{FAC25333-C880-458A-B146-28F2D70DFEEE}" dt="2021-03-11T17:39:40.965" v="207" actId="47"/>
        <pc:sldMkLst>
          <pc:docMk/>
          <pc:sldMk cId="879883943" sldId="423"/>
        </pc:sldMkLst>
      </pc:sldChg>
      <pc:sldChg chg="del">
        <pc:chgData name="ALEXANDRE" userId="734048d45b8f99b5" providerId="LiveId" clId="{FAC25333-C880-458A-B146-28F2D70DFEEE}" dt="2021-03-16T00:22:37.835" v="1559" actId="47"/>
        <pc:sldMkLst>
          <pc:docMk/>
          <pc:sldMk cId="3556566309" sldId="424"/>
        </pc:sldMkLst>
      </pc:sldChg>
      <pc:sldChg chg="addSp delSp modSp mod modAnim">
        <pc:chgData name="ALEXANDRE" userId="734048d45b8f99b5" providerId="LiveId" clId="{FAC25333-C880-458A-B146-28F2D70DFEEE}" dt="2021-03-16T00:22:31.028" v="1558"/>
        <pc:sldMkLst>
          <pc:docMk/>
          <pc:sldMk cId="303699088" sldId="425"/>
        </pc:sldMkLst>
        <pc:spChg chg="add del mod">
          <ac:chgData name="ALEXANDRE" userId="734048d45b8f99b5" providerId="LiveId" clId="{FAC25333-C880-458A-B146-28F2D70DFEEE}" dt="2021-03-16T00:15:45.947" v="1540" actId="478"/>
          <ac:spMkLst>
            <pc:docMk/>
            <pc:sldMk cId="303699088" sldId="425"/>
            <ac:spMk id="2" creationId="{A59940A0-1283-4C7F-8B77-7B3E71F83C4B}"/>
          </ac:spMkLst>
        </pc:spChg>
        <pc:spChg chg="add mod">
          <ac:chgData name="ALEXANDRE" userId="734048d45b8f99b5" providerId="LiveId" clId="{FAC25333-C880-458A-B146-28F2D70DFEEE}" dt="2021-03-15T23:55:09.174" v="1414"/>
          <ac:spMkLst>
            <pc:docMk/>
            <pc:sldMk cId="303699088" sldId="425"/>
            <ac:spMk id="3" creationId="{4A6284F3-83DF-42B7-B55F-7AB28993AD13}"/>
          </ac:spMkLst>
        </pc:spChg>
        <pc:spChg chg="add del mod">
          <ac:chgData name="ALEXANDRE" userId="734048d45b8f99b5" providerId="LiveId" clId="{FAC25333-C880-458A-B146-28F2D70DFEEE}" dt="2021-03-16T00:15:45.947" v="1540" actId="478"/>
          <ac:spMkLst>
            <pc:docMk/>
            <pc:sldMk cId="303699088" sldId="425"/>
            <ac:spMk id="4" creationId="{C0661409-B90A-4AF3-8B1C-0FE21750DEBC}"/>
          </ac:spMkLst>
        </pc:spChg>
        <pc:spChg chg="add del mod">
          <ac:chgData name="ALEXANDRE" userId="734048d45b8f99b5" providerId="LiveId" clId="{FAC25333-C880-458A-B146-28F2D70DFEEE}" dt="2021-03-16T00:15:45.947" v="1540" actId="478"/>
          <ac:spMkLst>
            <pc:docMk/>
            <pc:sldMk cId="303699088" sldId="425"/>
            <ac:spMk id="5" creationId="{D662AD81-6EC0-41E4-8B0B-FF2934536B2D}"/>
          </ac:spMkLst>
        </pc:spChg>
        <pc:picChg chg="add mod">
          <ac:chgData name="ALEXANDRE" userId="734048d45b8f99b5" providerId="LiveId" clId="{FAC25333-C880-458A-B146-28F2D70DFEEE}" dt="2021-03-16T00:16:01.812" v="1543" actId="14100"/>
          <ac:picMkLst>
            <pc:docMk/>
            <pc:sldMk cId="303699088" sldId="425"/>
            <ac:picMk id="7" creationId="{1F9DCDFD-E680-4C73-BE97-E9106F57EC4C}"/>
          </ac:picMkLst>
        </pc:picChg>
        <pc:picChg chg="add mod">
          <ac:chgData name="ALEXANDRE" userId="734048d45b8f99b5" providerId="LiveId" clId="{FAC25333-C880-458A-B146-28F2D70DFEEE}" dt="2021-03-16T00:16:35.154" v="1548" actId="14100"/>
          <ac:picMkLst>
            <pc:docMk/>
            <pc:sldMk cId="303699088" sldId="425"/>
            <ac:picMk id="9" creationId="{5D34BCF7-9EC9-4CBF-90A6-9CEB019ED693}"/>
          </ac:picMkLst>
        </pc:picChg>
        <pc:picChg chg="add mod">
          <ac:chgData name="ALEXANDRE" userId="734048d45b8f99b5" providerId="LiveId" clId="{FAC25333-C880-458A-B146-28F2D70DFEEE}" dt="2021-03-16T00:22:24.290" v="1556" actId="1076"/>
          <ac:picMkLst>
            <pc:docMk/>
            <pc:sldMk cId="303699088" sldId="425"/>
            <ac:picMk id="11" creationId="{B1C77835-AF98-46E3-8F18-AB34D8AE2725}"/>
          </ac:picMkLst>
        </pc:picChg>
      </pc:sldChg>
      <pc:sldChg chg="addSp modSp del mod">
        <pc:chgData name="ALEXANDRE" userId="734048d45b8f99b5" providerId="LiveId" clId="{FAC25333-C880-458A-B146-28F2D70DFEEE}" dt="2021-03-16T00:22:59.215" v="1562" actId="47"/>
        <pc:sldMkLst>
          <pc:docMk/>
          <pc:sldMk cId="2630479218" sldId="426"/>
        </pc:sldMkLst>
        <pc:spChg chg="mod">
          <ac:chgData name="ALEXANDRE" userId="734048d45b8f99b5" providerId="LiveId" clId="{FAC25333-C880-458A-B146-28F2D70DFEEE}" dt="2021-03-11T18:12:05.060" v="665" actId="1076"/>
          <ac:spMkLst>
            <pc:docMk/>
            <pc:sldMk cId="2630479218" sldId="426"/>
            <ac:spMk id="2" creationId="{0BA17D0D-A094-447E-96EA-D9CA12C1337C}"/>
          </ac:spMkLst>
        </pc:spChg>
        <pc:spChg chg="add mod">
          <ac:chgData name="ALEXANDRE" userId="734048d45b8f99b5" providerId="LiveId" clId="{FAC25333-C880-458A-B146-28F2D70DFEEE}" dt="2021-03-11T18:11:58.217" v="663" actId="1076"/>
          <ac:spMkLst>
            <pc:docMk/>
            <pc:sldMk cId="2630479218" sldId="426"/>
            <ac:spMk id="3" creationId="{3EB8B449-778D-4445-BC2C-03D88C81A25E}"/>
          </ac:spMkLst>
        </pc:spChg>
        <pc:spChg chg="mod">
          <ac:chgData name="ALEXANDRE" userId="734048d45b8f99b5" providerId="LiveId" clId="{FAC25333-C880-458A-B146-28F2D70DFEEE}" dt="2021-03-11T18:12:03.613" v="664" actId="1076"/>
          <ac:spMkLst>
            <pc:docMk/>
            <pc:sldMk cId="2630479218" sldId="426"/>
            <ac:spMk id="8" creationId="{DAF483D8-BEF5-4390-9EE5-CBD6EDF8D92D}"/>
          </ac:spMkLst>
        </pc:spChg>
      </pc:sldChg>
      <pc:sldChg chg="addSp modSp mod">
        <pc:chgData name="ALEXANDRE" userId="734048d45b8f99b5" providerId="LiveId" clId="{FAC25333-C880-458A-B146-28F2D70DFEEE}" dt="2021-03-11T18:13:58.970" v="701" actId="27636"/>
        <pc:sldMkLst>
          <pc:docMk/>
          <pc:sldMk cId="1281104993" sldId="427"/>
        </pc:sldMkLst>
        <pc:spChg chg="mod">
          <ac:chgData name="ALEXANDRE" userId="734048d45b8f99b5" providerId="LiveId" clId="{FAC25333-C880-458A-B146-28F2D70DFEEE}" dt="2021-03-11T18:12:37.196" v="678" actId="1076"/>
          <ac:spMkLst>
            <pc:docMk/>
            <pc:sldMk cId="1281104993" sldId="427"/>
            <ac:spMk id="2" creationId="{DA6701FE-A474-4322-AAF8-CBDC073E0DED}"/>
          </ac:spMkLst>
        </pc:spChg>
        <pc:spChg chg="mod">
          <ac:chgData name="ALEXANDRE" userId="734048d45b8f99b5" providerId="LiveId" clId="{FAC25333-C880-458A-B146-28F2D70DFEEE}" dt="2021-03-11T18:13:58.970" v="701" actId="27636"/>
          <ac:spMkLst>
            <pc:docMk/>
            <pc:sldMk cId="1281104993" sldId="427"/>
            <ac:spMk id="3" creationId="{1A92CAA0-DC01-4C3C-99C8-7F7745083F5B}"/>
          </ac:spMkLst>
        </pc:spChg>
        <pc:picChg chg="add mod">
          <ac:chgData name="ALEXANDRE" userId="734048d45b8f99b5" providerId="LiveId" clId="{FAC25333-C880-458A-B146-28F2D70DFEEE}" dt="2021-03-11T18:13:43.074" v="688" actId="1076"/>
          <ac:picMkLst>
            <pc:docMk/>
            <pc:sldMk cId="1281104993" sldId="427"/>
            <ac:picMk id="5122" creationId="{AE8E038C-256A-4985-ACEA-7B3395175394}"/>
          </ac:picMkLst>
        </pc:picChg>
      </pc:sldChg>
      <pc:sldChg chg="addSp delSp modSp mod delAnim modAnim">
        <pc:chgData name="ALEXANDRE" userId="734048d45b8f99b5" providerId="LiveId" clId="{FAC25333-C880-458A-B146-28F2D70DFEEE}" dt="2021-04-09T19:22:49.235" v="2525" actId="20577"/>
        <pc:sldMkLst>
          <pc:docMk/>
          <pc:sldMk cId="3896946869" sldId="428"/>
        </pc:sldMkLst>
        <pc:spChg chg="add del mod">
          <ac:chgData name="ALEXANDRE" userId="734048d45b8f99b5" providerId="LiveId" clId="{FAC25333-C880-458A-B146-28F2D70DFEEE}" dt="2021-03-16T00:24:05.077" v="1563" actId="478"/>
          <ac:spMkLst>
            <pc:docMk/>
            <pc:sldMk cId="3896946869" sldId="428"/>
            <ac:spMk id="2" creationId="{DD71EB24-AB2D-43B5-97D3-6D1FB4D045B4}"/>
          </ac:spMkLst>
        </pc:spChg>
        <pc:spChg chg="add mod">
          <ac:chgData name="ALEXANDRE" userId="734048d45b8f99b5" providerId="LiveId" clId="{FAC25333-C880-458A-B146-28F2D70DFEEE}" dt="2021-03-16T00:24:45.625" v="1578" actId="1076"/>
          <ac:spMkLst>
            <pc:docMk/>
            <pc:sldMk cId="3896946869" sldId="428"/>
            <ac:spMk id="3" creationId="{B04C0FA8-9CB9-4901-8CEC-651531D37391}"/>
          </ac:spMkLst>
        </pc:spChg>
        <pc:spChg chg="add mod ord">
          <ac:chgData name="ALEXANDRE" userId="734048d45b8f99b5" providerId="LiveId" clId="{FAC25333-C880-458A-B146-28F2D70DFEEE}" dt="2021-03-28T14:58:13.941" v="2297" actId="14100"/>
          <ac:spMkLst>
            <pc:docMk/>
            <pc:sldMk cId="3896946869" sldId="428"/>
            <ac:spMk id="7" creationId="{2B62D086-FDA1-46D4-A8BC-E5B55D5DD45A}"/>
          </ac:spMkLst>
        </pc:spChg>
        <pc:spChg chg="add del mod">
          <ac:chgData name="ALEXANDRE" userId="734048d45b8f99b5" providerId="LiveId" clId="{FAC25333-C880-458A-B146-28F2D70DFEEE}" dt="2021-03-11T18:28:35.025" v="743"/>
          <ac:spMkLst>
            <pc:docMk/>
            <pc:sldMk cId="3896946869" sldId="428"/>
            <ac:spMk id="8" creationId="{7A3C0E77-AF66-4B3D-B0D5-45A79C61E3C3}"/>
          </ac:spMkLst>
        </pc:spChg>
        <pc:spChg chg="add mod">
          <ac:chgData name="ALEXANDRE" userId="734048d45b8f99b5" providerId="LiveId" clId="{FAC25333-C880-458A-B146-28F2D70DFEEE}" dt="2021-04-09T19:22:49.235" v="2525" actId="20577"/>
          <ac:spMkLst>
            <pc:docMk/>
            <pc:sldMk cId="3896946869" sldId="428"/>
            <ac:spMk id="9" creationId="{81584A23-D3A5-46F7-AF1C-D0E90EA79957}"/>
          </ac:spMkLst>
        </pc:spChg>
        <pc:spChg chg="del">
          <ac:chgData name="ALEXANDRE" userId="734048d45b8f99b5" providerId="LiveId" clId="{FAC25333-C880-458A-B146-28F2D70DFEEE}" dt="2021-03-11T18:25:49.692" v="703" actId="478"/>
          <ac:spMkLst>
            <pc:docMk/>
            <pc:sldMk cId="3896946869" sldId="428"/>
            <ac:spMk id="11" creationId="{686216D5-39DF-4FC5-BF4A-CD8E0A2FD8B2}"/>
          </ac:spMkLst>
        </pc:spChg>
        <pc:picChg chg="add del mod">
          <ac:chgData name="ALEXANDRE" userId="734048d45b8f99b5" providerId="LiveId" clId="{FAC25333-C880-458A-B146-28F2D70DFEEE}" dt="2021-03-16T00:24:05.077" v="1563" actId="478"/>
          <ac:picMkLst>
            <pc:docMk/>
            <pc:sldMk cId="3896946869" sldId="428"/>
            <ac:picMk id="4" creationId="{A341B590-CC39-42D2-BA0B-ABAAD1D74500}"/>
          </ac:picMkLst>
        </pc:picChg>
        <pc:picChg chg="add del mod">
          <ac:chgData name="ALEXANDRE" userId="734048d45b8f99b5" providerId="LiveId" clId="{FAC25333-C880-458A-B146-28F2D70DFEEE}" dt="2021-03-28T14:52:01.590" v="2272" actId="478"/>
          <ac:picMkLst>
            <pc:docMk/>
            <pc:sldMk cId="3896946869" sldId="428"/>
            <ac:picMk id="6" creationId="{3A727C1A-6900-4C5E-8FB4-FA6B38460FEA}"/>
          </ac:picMkLst>
        </pc:picChg>
        <pc:picChg chg="add mod">
          <ac:chgData name="ALEXANDRE" userId="734048d45b8f99b5" providerId="LiveId" clId="{FAC25333-C880-458A-B146-28F2D70DFEEE}" dt="2021-03-28T14:52:06.469" v="2275" actId="14100"/>
          <ac:picMkLst>
            <pc:docMk/>
            <pc:sldMk cId="3896946869" sldId="428"/>
            <ac:picMk id="8" creationId="{304B8624-2843-4220-8338-DDAD6A3758CE}"/>
          </ac:picMkLst>
        </pc:picChg>
        <pc:picChg chg="del">
          <ac:chgData name="ALEXANDRE" userId="734048d45b8f99b5" providerId="LiveId" clId="{FAC25333-C880-458A-B146-28F2D70DFEEE}" dt="2021-03-11T18:25:49.692" v="703" actId="478"/>
          <ac:picMkLst>
            <pc:docMk/>
            <pc:sldMk cId="3896946869" sldId="428"/>
            <ac:picMk id="13" creationId="{EF0FBF0B-A88D-4165-B5D6-1E4D13D354EC}"/>
          </ac:picMkLst>
        </pc:picChg>
        <pc:picChg chg="del">
          <ac:chgData name="ALEXANDRE" userId="734048d45b8f99b5" providerId="LiveId" clId="{FAC25333-C880-458A-B146-28F2D70DFEEE}" dt="2021-03-11T18:25:49.692" v="703" actId="478"/>
          <ac:picMkLst>
            <pc:docMk/>
            <pc:sldMk cId="3896946869" sldId="428"/>
            <ac:picMk id="15" creationId="{860D4D0B-467E-4515-ABDF-1756013F5101}"/>
          </ac:picMkLst>
        </pc:picChg>
        <pc:picChg chg="add del mod">
          <ac:chgData name="ALEXANDRE" userId="734048d45b8f99b5" providerId="LiveId" clId="{FAC25333-C880-458A-B146-28F2D70DFEEE}" dt="2021-03-28T14:58:18.557" v="2298" actId="478"/>
          <ac:picMkLst>
            <pc:docMk/>
            <pc:sldMk cId="3896946869" sldId="428"/>
            <ac:picMk id="3075" creationId="{99CC09E1-4F73-4674-BBE2-503B5216BAA2}"/>
          </ac:picMkLst>
        </pc:picChg>
      </pc:sldChg>
      <pc:sldChg chg="del">
        <pc:chgData name="ALEXANDRE" userId="734048d45b8f99b5" providerId="LiveId" clId="{FAC25333-C880-458A-B146-28F2D70DFEEE}" dt="2021-03-11T17:39:41.598" v="208" actId="47"/>
        <pc:sldMkLst>
          <pc:docMk/>
          <pc:sldMk cId="4095914273" sldId="429"/>
        </pc:sldMkLst>
      </pc:sldChg>
      <pc:sldChg chg="addSp modSp del mod">
        <pc:chgData name="ALEXANDRE" userId="734048d45b8f99b5" providerId="LiveId" clId="{FAC25333-C880-458A-B146-28F2D70DFEEE}" dt="2021-03-16T00:26:16.674" v="1595" actId="47"/>
        <pc:sldMkLst>
          <pc:docMk/>
          <pc:sldMk cId="2106534102" sldId="430"/>
        </pc:sldMkLst>
        <pc:spChg chg="add mod">
          <ac:chgData name="ALEXANDRE" userId="734048d45b8f99b5" providerId="LiveId" clId="{FAC25333-C880-458A-B146-28F2D70DFEEE}" dt="2021-03-11T18:28:37.467" v="744"/>
          <ac:spMkLst>
            <pc:docMk/>
            <pc:sldMk cId="2106534102" sldId="430"/>
            <ac:spMk id="4" creationId="{0608EBC4-1947-41F7-96DC-F6AC96CC6377}"/>
          </ac:spMkLst>
        </pc:spChg>
        <pc:spChg chg="add mod">
          <ac:chgData name="ALEXANDRE" userId="734048d45b8f99b5" providerId="LiveId" clId="{FAC25333-C880-458A-B146-28F2D70DFEEE}" dt="2021-03-11T18:29:07.764" v="750" actId="14100"/>
          <ac:spMkLst>
            <pc:docMk/>
            <pc:sldMk cId="2106534102" sldId="430"/>
            <ac:spMk id="5" creationId="{D6DEBCB6-6DA7-48FD-A95E-B503DD3624C0}"/>
          </ac:spMkLst>
        </pc:spChg>
      </pc:sldChg>
      <pc:sldChg chg="del">
        <pc:chgData name="ALEXANDRE" userId="734048d45b8f99b5" providerId="LiveId" clId="{FAC25333-C880-458A-B146-28F2D70DFEEE}" dt="2021-03-11T19:47:45.224" v="1369" actId="47"/>
        <pc:sldMkLst>
          <pc:docMk/>
          <pc:sldMk cId="674811985" sldId="431"/>
        </pc:sldMkLst>
      </pc:sldChg>
      <pc:sldChg chg="addSp delSp modSp new mod">
        <pc:chgData name="ALEXANDRE" userId="734048d45b8f99b5" providerId="LiveId" clId="{FAC25333-C880-458A-B146-28F2D70DFEEE}" dt="2021-03-11T17:33:08.290" v="155" actId="1076"/>
        <pc:sldMkLst>
          <pc:docMk/>
          <pc:sldMk cId="1566049352" sldId="432"/>
        </pc:sldMkLst>
        <pc:spChg chg="mod">
          <ac:chgData name="ALEXANDRE" userId="734048d45b8f99b5" providerId="LiveId" clId="{FAC25333-C880-458A-B146-28F2D70DFEEE}" dt="2021-03-11T17:33:06.392" v="154" actId="14100"/>
          <ac:spMkLst>
            <pc:docMk/>
            <pc:sldMk cId="1566049352" sldId="432"/>
            <ac:spMk id="2" creationId="{78D3B55F-FD37-4C19-8024-8DD8E1262FC2}"/>
          </ac:spMkLst>
        </pc:spChg>
        <pc:spChg chg="del">
          <ac:chgData name="ALEXANDRE" userId="734048d45b8f99b5" providerId="LiveId" clId="{FAC25333-C880-458A-B146-28F2D70DFEEE}" dt="2021-03-11T17:32:26.143" v="140" actId="478"/>
          <ac:spMkLst>
            <pc:docMk/>
            <pc:sldMk cId="1566049352" sldId="432"/>
            <ac:spMk id="3" creationId="{915699AD-04A7-43FD-B720-EF0F44451E7B}"/>
          </ac:spMkLst>
        </pc:spChg>
        <pc:picChg chg="add mod">
          <ac:chgData name="ALEXANDRE" userId="734048d45b8f99b5" providerId="LiveId" clId="{FAC25333-C880-458A-B146-28F2D70DFEEE}" dt="2021-03-11T17:33:08.290" v="155" actId="1076"/>
          <ac:picMkLst>
            <pc:docMk/>
            <pc:sldMk cId="1566049352" sldId="432"/>
            <ac:picMk id="2050" creationId="{E151636E-455E-444D-8F2D-543455F05314}"/>
          </ac:picMkLst>
        </pc:picChg>
      </pc:sldChg>
      <pc:sldChg chg="addSp delSp modSp add mod">
        <pc:chgData name="ALEXANDRE" userId="734048d45b8f99b5" providerId="LiveId" clId="{FAC25333-C880-458A-B146-28F2D70DFEEE}" dt="2021-03-11T17:34:12.275" v="184" actId="404"/>
        <pc:sldMkLst>
          <pc:docMk/>
          <pc:sldMk cId="1940364577" sldId="433"/>
        </pc:sldMkLst>
        <pc:spChg chg="mod">
          <ac:chgData name="ALEXANDRE" userId="734048d45b8f99b5" providerId="LiveId" clId="{FAC25333-C880-458A-B146-28F2D70DFEEE}" dt="2021-03-11T17:34:12.275" v="184" actId="404"/>
          <ac:spMkLst>
            <pc:docMk/>
            <pc:sldMk cId="1940364577" sldId="433"/>
            <ac:spMk id="2" creationId="{78D3B55F-FD37-4C19-8024-8DD8E1262FC2}"/>
          </ac:spMkLst>
        </pc:spChg>
        <pc:picChg chg="del">
          <ac:chgData name="ALEXANDRE" userId="734048d45b8f99b5" providerId="LiveId" clId="{FAC25333-C880-458A-B146-28F2D70DFEEE}" dt="2021-03-11T17:33:41.529" v="173" actId="478"/>
          <ac:picMkLst>
            <pc:docMk/>
            <pc:sldMk cId="1940364577" sldId="433"/>
            <ac:picMk id="2050" creationId="{E151636E-455E-444D-8F2D-543455F05314}"/>
          </ac:picMkLst>
        </pc:picChg>
        <pc:picChg chg="add mod">
          <ac:chgData name="ALEXANDRE" userId="734048d45b8f99b5" providerId="LiveId" clId="{FAC25333-C880-458A-B146-28F2D70DFEEE}" dt="2021-03-11T17:34:00.091" v="175" actId="1076"/>
          <ac:picMkLst>
            <pc:docMk/>
            <pc:sldMk cId="1940364577" sldId="433"/>
            <ac:picMk id="3074" creationId="{7F8C534D-8B0D-47DE-B2F6-4D0719BBEC53}"/>
          </ac:picMkLst>
        </pc:picChg>
      </pc:sldChg>
      <pc:sldChg chg="addSp delSp modSp add del mod delAnim">
        <pc:chgData name="ALEXANDRE" userId="734048d45b8f99b5" providerId="LiveId" clId="{FAC25333-C880-458A-B146-28F2D70DFEEE}" dt="2021-03-16T00:22:53.637" v="1560" actId="47"/>
        <pc:sldMkLst>
          <pc:docMk/>
          <pc:sldMk cId="2999964576" sldId="434"/>
        </pc:sldMkLst>
        <pc:spChg chg="add del">
          <ac:chgData name="ALEXANDRE" userId="734048d45b8f99b5" providerId="LiveId" clId="{FAC25333-C880-458A-B146-28F2D70DFEEE}" dt="2021-03-11T18:03:58.057" v="513"/>
          <ac:spMkLst>
            <pc:docMk/>
            <pc:sldMk cId="2999964576" sldId="434"/>
            <ac:spMk id="2" creationId="{2BEB128E-E6A1-4EB2-A9DA-F72C31DD7EFA}"/>
          </ac:spMkLst>
        </pc:spChg>
        <pc:spChg chg="add mod">
          <ac:chgData name="ALEXANDRE" userId="734048d45b8f99b5" providerId="LiveId" clId="{FAC25333-C880-458A-B146-28F2D70DFEEE}" dt="2021-03-11T18:06:07.387" v="546" actId="1582"/>
          <ac:spMkLst>
            <pc:docMk/>
            <pc:sldMk cId="2999964576" sldId="434"/>
            <ac:spMk id="5" creationId="{F30820F6-561E-4180-872C-0C36B3F3FB60}"/>
          </ac:spMkLst>
        </pc:spChg>
        <pc:spChg chg="add mod">
          <ac:chgData name="ALEXANDRE" userId="734048d45b8f99b5" providerId="LiveId" clId="{FAC25333-C880-458A-B146-28F2D70DFEEE}" dt="2021-03-11T18:06:46.981" v="575" actId="207"/>
          <ac:spMkLst>
            <pc:docMk/>
            <pc:sldMk cId="2999964576" sldId="434"/>
            <ac:spMk id="6" creationId="{98A1BAE6-9F4E-4499-9CA1-83E4B548C653}"/>
          </ac:spMkLst>
        </pc:spChg>
        <pc:spChg chg="add mod">
          <ac:chgData name="ALEXANDRE" userId="734048d45b8f99b5" providerId="LiveId" clId="{FAC25333-C880-458A-B146-28F2D70DFEEE}" dt="2021-03-11T18:06:49.991" v="576" actId="1076"/>
          <ac:spMkLst>
            <pc:docMk/>
            <pc:sldMk cId="2999964576" sldId="434"/>
            <ac:spMk id="10" creationId="{341AB852-C558-457B-83F1-828C319E1892}"/>
          </ac:spMkLst>
        </pc:spChg>
        <pc:spChg chg="del mod">
          <ac:chgData name="ALEXANDRE" userId="734048d45b8f99b5" providerId="LiveId" clId="{FAC25333-C880-458A-B146-28F2D70DFEEE}" dt="2021-03-11T18:06:23.546" v="551" actId="478"/>
          <ac:spMkLst>
            <pc:docMk/>
            <pc:sldMk cId="2999964576" sldId="434"/>
            <ac:spMk id="14" creationId="{6D77C4EA-C64A-48FC-91E0-2CDD01C7C3D8}"/>
          </ac:spMkLst>
        </pc:spChg>
        <pc:spChg chg="del mod">
          <ac:chgData name="ALEXANDRE" userId="734048d45b8f99b5" providerId="LiveId" clId="{FAC25333-C880-458A-B146-28F2D70DFEEE}" dt="2021-03-11T18:06:18.726" v="549" actId="478"/>
          <ac:spMkLst>
            <pc:docMk/>
            <pc:sldMk cId="2999964576" sldId="434"/>
            <ac:spMk id="15" creationId="{9992651F-B39B-4BCA-8912-702472C9742D}"/>
          </ac:spMkLst>
        </pc:spChg>
        <pc:spChg chg="del mod ord">
          <ac:chgData name="ALEXANDRE" userId="734048d45b8f99b5" providerId="LiveId" clId="{FAC25333-C880-458A-B146-28F2D70DFEEE}" dt="2021-03-11T18:06:18.726" v="549" actId="478"/>
          <ac:spMkLst>
            <pc:docMk/>
            <pc:sldMk cId="2999964576" sldId="434"/>
            <ac:spMk id="16" creationId="{8206CD53-B358-409B-B232-8D308BE60B14}"/>
          </ac:spMkLst>
        </pc:spChg>
        <pc:picChg chg="add del">
          <ac:chgData name="ALEXANDRE" userId="734048d45b8f99b5" providerId="LiveId" clId="{FAC25333-C880-458A-B146-28F2D70DFEEE}" dt="2021-03-11T18:04:04.513" v="515"/>
          <ac:picMkLst>
            <pc:docMk/>
            <pc:sldMk cId="2999964576" sldId="434"/>
            <ac:picMk id="3" creationId="{BB00E66C-4A54-4576-8267-05E20C125770}"/>
          </ac:picMkLst>
        </pc:picChg>
        <pc:picChg chg="del">
          <ac:chgData name="ALEXANDRE" userId="734048d45b8f99b5" providerId="LiveId" clId="{FAC25333-C880-458A-B146-28F2D70DFEEE}" dt="2021-03-11T18:03:46.016" v="511" actId="478"/>
          <ac:picMkLst>
            <pc:docMk/>
            <pc:sldMk cId="2999964576" sldId="434"/>
            <ac:picMk id="11" creationId="{3BE85756-4BC0-4F9E-A941-F1E98FC90751}"/>
          </ac:picMkLst>
        </pc:picChg>
        <pc:picChg chg="add mod">
          <ac:chgData name="ALEXANDRE" userId="734048d45b8f99b5" providerId="LiveId" clId="{FAC25333-C880-458A-B146-28F2D70DFEEE}" dt="2021-03-11T18:04:16.580" v="520" actId="1076"/>
          <ac:picMkLst>
            <pc:docMk/>
            <pc:sldMk cId="2999964576" sldId="434"/>
            <ac:picMk id="4100" creationId="{6CFC21A7-C441-45BD-9C01-1A93C7AC6662}"/>
          </ac:picMkLst>
        </pc:picChg>
      </pc:sldChg>
      <pc:sldChg chg="modSp new del mod">
        <pc:chgData name="ALEXANDRE" userId="734048d45b8f99b5" providerId="LiveId" clId="{FAC25333-C880-458A-B146-28F2D70DFEEE}" dt="2021-03-11T17:39:49.058" v="209" actId="47"/>
        <pc:sldMkLst>
          <pc:docMk/>
          <pc:sldMk cId="4146337827" sldId="434"/>
        </pc:sldMkLst>
        <pc:spChg chg="mod">
          <ac:chgData name="ALEXANDRE" userId="734048d45b8f99b5" providerId="LiveId" clId="{FAC25333-C880-458A-B146-28F2D70DFEEE}" dt="2021-03-11T17:36:05.617" v="201" actId="20577"/>
          <ac:spMkLst>
            <pc:docMk/>
            <pc:sldMk cId="4146337827" sldId="434"/>
            <ac:spMk id="2" creationId="{E3E774AB-9324-4026-9850-E401C7CE206D}"/>
          </ac:spMkLst>
        </pc:spChg>
        <pc:spChg chg="mod">
          <ac:chgData name="ALEXANDRE" userId="734048d45b8f99b5" providerId="LiveId" clId="{FAC25333-C880-458A-B146-28F2D70DFEEE}" dt="2021-03-11T17:36:08.208" v="202"/>
          <ac:spMkLst>
            <pc:docMk/>
            <pc:sldMk cId="4146337827" sldId="434"/>
            <ac:spMk id="3" creationId="{563F9911-1853-4792-99A7-7364C57E3CF3}"/>
          </ac:spMkLst>
        </pc:spChg>
      </pc:sldChg>
      <pc:sldChg chg="addSp delSp modSp add del mod">
        <pc:chgData name="ALEXANDRE" userId="734048d45b8f99b5" providerId="LiveId" clId="{FAC25333-C880-458A-B146-28F2D70DFEEE}" dt="2021-03-16T00:22:57.154" v="1561" actId="47"/>
        <pc:sldMkLst>
          <pc:docMk/>
          <pc:sldMk cId="2710387551" sldId="435"/>
        </pc:sldMkLst>
        <pc:spChg chg="mod">
          <ac:chgData name="ALEXANDRE" userId="734048d45b8f99b5" providerId="LiveId" clId="{FAC25333-C880-458A-B146-28F2D70DFEEE}" dt="2021-03-11T18:06:33.144" v="554" actId="1076"/>
          <ac:spMkLst>
            <pc:docMk/>
            <pc:sldMk cId="2710387551" sldId="435"/>
            <ac:spMk id="5" creationId="{F30820F6-561E-4180-872C-0C36B3F3FB60}"/>
          </ac:spMkLst>
        </pc:spChg>
        <pc:spChg chg="add mod">
          <ac:chgData name="ALEXANDRE" userId="734048d45b8f99b5" providerId="LiveId" clId="{FAC25333-C880-458A-B146-28F2D70DFEEE}" dt="2021-03-11T18:06:56.699" v="577"/>
          <ac:spMkLst>
            <pc:docMk/>
            <pc:sldMk cId="2710387551" sldId="435"/>
            <ac:spMk id="8" creationId="{45A96B71-1E1D-47D6-89A4-E68E1F33F16A}"/>
          </ac:spMkLst>
        </pc:spChg>
        <pc:spChg chg="del">
          <ac:chgData name="ALEXANDRE" userId="734048d45b8f99b5" providerId="LiveId" clId="{FAC25333-C880-458A-B146-28F2D70DFEEE}" dt="2021-03-11T18:06:30.508" v="553" actId="478"/>
          <ac:spMkLst>
            <pc:docMk/>
            <pc:sldMk cId="2710387551" sldId="435"/>
            <ac:spMk id="10" creationId="{341AB852-C558-457B-83F1-828C319E1892}"/>
          </ac:spMkLst>
        </pc:spChg>
        <pc:spChg chg="mod">
          <ac:chgData name="ALEXANDRE" userId="734048d45b8f99b5" providerId="LiveId" clId="{FAC25333-C880-458A-B146-28F2D70DFEEE}" dt="2021-03-11T18:07:03.720" v="578" actId="1076"/>
          <ac:spMkLst>
            <pc:docMk/>
            <pc:sldMk cId="2710387551" sldId="435"/>
            <ac:spMk id="15" creationId="{9992651F-B39B-4BCA-8912-702472C9742D}"/>
          </ac:spMkLst>
        </pc:spChg>
      </pc:sldChg>
      <pc:sldChg chg="modSp add mod">
        <pc:chgData name="ALEXANDRE" userId="734048d45b8f99b5" providerId="LiveId" clId="{FAC25333-C880-458A-B146-28F2D70DFEEE}" dt="2021-03-11T18:12:32.653" v="677" actId="20577"/>
        <pc:sldMkLst>
          <pc:docMk/>
          <pc:sldMk cId="3786648815" sldId="436"/>
        </pc:sldMkLst>
        <pc:spChg chg="mod">
          <ac:chgData name="ALEXANDRE" userId="734048d45b8f99b5" providerId="LiveId" clId="{FAC25333-C880-458A-B146-28F2D70DFEEE}" dt="2021-03-11T18:12:32.653" v="677" actId="20577"/>
          <ac:spMkLst>
            <pc:docMk/>
            <pc:sldMk cId="3786648815" sldId="436"/>
            <ac:spMk id="2" creationId="{78D3B55F-FD37-4C19-8024-8DD8E1262FC2}"/>
          </ac:spMkLst>
        </pc:spChg>
      </pc:sldChg>
      <pc:sldChg chg="add del">
        <pc:chgData name="ALEXANDRE" userId="734048d45b8f99b5" providerId="LiveId" clId="{FAC25333-C880-458A-B146-28F2D70DFEEE}" dt="2021-03-11T18:28:23.894" v="741" actId="47"/>
        <pc:sldMkLst>
          <pc:docMk/>
          <pc:sldMk cId="948451685" sldId="437"/>
        </pc:sldMkLst>
      </pc:sldChg>
      <pc:sldChg chg="addSp modSp add del mod modAnim">
        <pc:chgData name="ALEXANDRE" userId="734048d45b8f99b5" providerId="LiveId" clId="{FAC25333-C880-458A-B146-28F2D70DFEEE}" dt="2021-03-16T00:26:12.087" v="1594" actId="47"/>
        <pc:sldMkLst>
          <pc:docMk/>
          <pc:sldMk cId="371590719" sldId="438"/>
        </pc:sldMkLst>
        <pc:spChg chg="add mod">
          <ac:chgData name="ALEXANDRE" userId="734048d45b8f99b5" providerId="LiveId" clId="{FAC25333-C880-458A-B146-28F2D70DFEEE}" dt="2021-03-11T18:28:01.889" v="740" actId="1582"/>
          <ac:spMkLst>
            <pc:docMk/>
            <pc:sldMk cId="371590719" sldId="438"/>
            <ac:spMk id="3" creationId="{4880A45D-E266-44C3-96F8-3E5511A56792}"/>
          </ac:spMkLst>
        </pc:spChg>
        <pc:spChg chg="add mod">
          <ac:chgData name="ALEXANDRE" userId="734048d45b8f99b5" providerId="LiveId" clId="{FAC25333-C880-458A-B146-28F2D70DFEEE}" dt="2021-03-11T18:27:44.087" v="736" actId="1076"/>
          <ac:spMkLst>
            <pc:docMk/>
            <pc:sldMk cId="371590719" sldId="438"/>
            <ac:spMk id="6" creationId="{A609C714-1CDE-4154-BD37-D1E809A5C037}"/>
          </ac:spMkLst>
        </pc:spChg>
        <pc:picChg chg="add mod modCrop">
          <ac:chgData name="ALEXANDRE" userId="734048d45b8f99b5" providerId="LiveId" clId="{FAC25333-C880-458A-B146-28F2D70DFEEE}" dt="2021-03-15T20:30:57.763" v="1390" actId="1076"/>
          <ac:picMkLst>
            <pc:docMk/>
            <pc:sldMk cId="371590719" sldId="438"/>
            <ac:picMk id="5" creationId="{E378514B-DDFD-4764-A7E9-C0EC4809786D}"/>
          </ac:picMkLst>
        </pc:picChg>
      </pc:sldChg>
      <pc:sldChg chg="modSp add mod ord">
        <pc:chgData name="ALEXANDRE" userId="734048d45b8f99b5" providerId="LiveId" clId="{FAC25333-C880-458A-B146-28F2D70DFEEE}" dt="2021-03-11T18:30:12.015" v="755" actId="20577"/>
        <pc:sldMkLst>
          <pc:docMk/>
          <pc:sldMk cId="2822440153" sldId="439"/>
        </pc:sldMkLst>
        <pc:spChg chg="mod">
          <ac:chgData name="ALEXANDRE" userId="734048d45b8f99b5" providerId="LiveId" clId="{FAC25333-C880-458A-B146-28F2D70DFEEE}" dt="2021-03-11T18:30:12.015" v="755" actId="20577"/>
          <ac:spMkLst>
            <pc:docMk/>
            <pc:sldMk cId="2822440153" sldId="439"/>
            <ac:spMk id="2" creationId="{78D3B55F-FD37-4C19-8024-8DD8E1262FC2}"/>
          </ac:spMkLst>
        </pc:spChg>
      </pc:sldChg>
      <pc:sldChg chg="addSp delSp modSp new mod modAnim">
        <pc:chgData name="ALEXANDRE" userId="734048d45b8f99b5" providerId="LiveId" clId="{FAC25333-C880-458A-B146-28F2D70DFEEE}" dt="2021-03-28T14:59:31.211" v="2314" actId="1076"/>
        <pc:sldMkLst>
          <pc:docMk/>
          <pc:sldMk cId="1359144292" sldId="440"/>
        </pc:sldMkLst>
        <pc:spChg chg="mod">
          <ac:chgData name="ALEXANDRE" userId="734048d45b8f99b5" providerId="LiveId" clId="{FAC25333-C880-458A-B146-28F2D70DFEEE}" dt="2021-03-11T18:38:38.372" v="847" actId="1076"/>
          <ac:spMkLst>
            <pc:docMk/>
            <pc:sldMk cId="1359144292" sldId="440"/>
            <ac:spMk id="2" creationId="{A835F462-9AF3-4DB6-B4A0-F4C03FF3B200}"/>
          </ac:spMkLst>
        </pc:spChg>
        <pc:spChg chg="mod ord">
          <ac:chgData name="ALEXANDRE" userId="734048d45b8f99b5" providerId="LiveId" clId="{FAC25333-C880-458A-B146-28F2D70DFEEE}" dt="2021-03-16T00:27:12.062" v="1600" actId="14100"/>
          <ac:spMkLst>
            <pc:docMk/>
            <pc:sldMk cId="1359144292" sldId="440"/>
            <ac:spMk id="3" creationId="{D4D2A562-BADB-4932-BBB3-49EB76B30295}"/>
          </ac:spMkLst>
        </pc:spChg>
        <pc:spChg chg="add mod">
          <ac:chgData name="ALEXANDRE" userId="734048d45b8f99b5" providerId="LiveId" clId="{FAC25333-C880-458A-B146-28F2D70DFEEE}" dt="2021-03-28T14:59:14.081" v="2309" actId="20577"/>
          <ac:spMkLst>
            <pc:docMk/>
            <pc:sldMk cId="1359144292" sldId="440"/>
            <ac:spMk id="7" creationId="{760ADF5E-180E-4CBB-8843-502EE529B971}"/>
          </ac:spMkLst>
        </pc:spChg>
        <pc:spChg chg="add del mod">
          <ac:chgData name="ALEXANDRE" userId="734048d45b8f99b5" providerId="LiveId" clId="{FAC25333-C880-458A-B146-28F2D70DFEEE}" dt="2021-03-16T00:26:31.233" v="1596" actId="478"/>
          <ac:spMkLst>
            <pc:docMk/>
            <pc:sldMk cId="1359144292" sldId="440"/>
            <ac:spMk id="8" creationId="{310EA699-7FCF-430A-9FAE-E4289005FD01}"/>
          </ac:spMkLst>
        </pc:spChg>
        <pc:spChg chg="add del mod">
          <ac:chgData name="ALEXANDRE" userId="734048d45b8f99b5" providerId="LiveId" clId="{FAC25333-C880-458A-B146-28F2D70DFEEE}" dt="2021-03-16T00:27:08.956" v="1599" actId="478"/>
          <ac:spMkLst>
            <pc:docMk/>
            <pc:sldMk cId="1359144292" sldId="440"/>
            <ac:spMk id="10" creationId="{69915E52-CCC5-49C3-AC3E-633E7C4BF2F0}"/>
          </ac:spMkLst>
        </pc:spChg>
        <pc:spChg chg="add mod ord">
          <ac:chgData name="ALEXANDRE" userId="734048d45b8f99b5" providerId="LiveId" clId="{FAC25333-C880-458A-B146-28F2D70DFEEE}" dt="2021-03-28T14:59:31.211" v="2314" actId="1076"/>
          <ac:spMkLst>
            <pc:docMk/>
            <pc:sldMk cId="1359144292" sldId="440"/>
            <ac:spMk id="11" creationId="{87E49746-EC20-40F0-8DE1-F6B336B8D2E4}"/>
          </ac:spMkLst>
        </pc:spChg>
        <pc:picChg chg="add del mod">
          <ac:chgData name="ALEXANDRE" userId="734048d45b8f99b5" providerId="LiveId" clId="{FAC25333-C880-458A-B146-28F2D70DFEEE}" dt="2021-03-16T00:26:31.233" v="1596" actId="478"/>
          <ac:picMkLst>
            <pc:docMk/>
            <pc:sldMk cId="1359144292" sldId="440"/>
            <ac:picMk id="5" creationId="{8A7700D7-D913-42D0-AEE2-FBA4268C6D2D}"/>
          </ac:picMkLst>
        </pc:picChg>
        <pc:picChg chg="add del mod">
          <ac:chgData name="ALEXANDRE" userId="734048d45b8f99b5" providerId="LiveId" clId="{FAC25333-C880-458A-B146-28F2D70DFEEE}" dt="2021-03-28T14:58:30.494" v="2300" actId="478"/>
          <ac:picMkLst>
            <pc:docMk/>
            <pc:sldMk cId="1359144292" sldId="440"/>
            <ac:picMk id="6" creationId="{6EEDFA94-1452-4FC3-8B3E-766A0EE9E224}"/>
          </ac:picMkLst>
        </pc:picChg>
        <pc:picChg chg="add del mod ord">
          <ac:chgData name="ALEXANDRE" userId="734048d45b8f99b5" providerId="LiveId" clId="{FAC25333-C880-458A-B146-28F2D70DFEEE}" dt="2021-03-16T00:26:31.233" v="1596" actId="478"/>
          <ac:picMkLst>
            <pc:docMk/>
            <pc:sldMk cId="1359144292" sldId="440"/>
            <ac:picMk id="7" creationId="{F8062329-32CC-4FFC-9F3F-99F1FF0062CD}"/>
          </ac:picMkLst>
        </pc:picChg>
        <pc:picChg chg="add mod">
          <ac:chgData name="ALEXANDRE" userId="734048d45b8f99b5" providerId="LiveId" clId="{FAC25333-C880-458A-B146-28F2D70DFEEE}" dt="2021-03-28T14:58:49.127" v="2305" actId="14100"/>
          <ac:picMkLst>
            <pc:docMk/>
            <pc:sldMk cId="1359144292" sldId="440"/>
            <ac:picMk id="8" creationId="{FD95399E-40A3-40BD-ACB9-4580F862AC0C}"/>
          </ac:picMkLst>
        </pc:picChg>
        <pc:picChg chg="add del mod">
          <ac:chgData name="ALEXANDRE" userId="734048d45b8f99b5" providerId="LiveId" clId="{FAC25333-C880-458A-B146-28F2D70DFEEE}" dt="2021-03-28T14:58:33.628" v="2301" actId="478"/>
          <ac:picMkLst>
            <pc:docMk/>
            <pc:sldMk cId="1359144292" sldId="440"/>
            <ac:picMk id="5122" creationId="{6FFF29C4-6855-4E73-B5B0-9079F8B88368}"/>
          </ac:picMkLst>
        </pc:picChg>
      </pc:sldChg>
      <pc:sldChg chg="addSp delSp modSp new mod">
        <pc:chgData name="ALEXANDRE" userId="734048d45b8f99b5" providerId="LiveId" clId="{FAC25333-C880-458A-B146-28F2D70DFEEE}" dt="2021-03-11T18:49:03.904" v="953" actId="1076"/>
        <pc:sldMkLst>
          <pc:docMk/>
          <pc:sldMk cId="2744990501" sldId="441"/>
        </pc:sldMkLst>
        <pc:spChg chg="mod ord">
          <ac:chgData name="ALEXANDRE" userId="734048d45b8f99b5" providerId="LiveId" clId="{FAC25333-C880-458A-B146-28F2D70DFEEE}" dt="2021-03-11T18:49:00.945" v="952" actId="166"/>
          <ac:spMkLst>
            <pc:docMk/>
            <pc:sldMk cId="2744990501" sldId="441"/>
            <ac:spMk id="2" creationId="{E2E6B7DF-FFBB-4B7C-BC12-227E216CA52C}"/>
          </ac:spMkLst>
        </pc:spChg>
        <pc:spChg chg="del">
          <ac:chgData name="ALEXANDRE" userId="734048d45b8f99b5" providerId="LiveId" clId="{FAC25333-C880-458A-B146-28F2D70DFEEE}" dt="2021-03-11T18:48:41.190" v="932" actId="478"/>
          <ac:spMkLst>
            <pc:docMk/>
            <pc:sldMk cId="2744990501" sldId="441"/>
            <ac:spMk id="3" creationId="{BD3B4A82-66C7-4BF6-B7A0-AFC538EB4D2E}"/>
          </ac:spMkLst>
        </pc:spChg>
        <pc:picChg chg="add mod">
          <ac:chgData name="ALEXANDRE" userId="734048d45b8f99b5" providerId="LiveId" clId="{FAC25333-C880-458A-B146-28F2D70DFEEE}" dt="2021-03-11T18:49:03.904" v="953" actId="1076"/>
          <ac:picMkLst>
            <pc:docMk/>
            <pc:sldMk cId="2744990501" sldId="441"/>
            <ac:picMk id="9218" creationId="{778FBDC0-2BC6-4EA4-B00E-90AC95A6B712}"/>
          </ac:picMkLst>
        </pc:picChg>
      </pc:sldChg>
      <pc:sldChg chg="addSp delSp modSp new del mod ord modAnim">
        <pc:chgData name="ALEXANDRE" userId="734048d45b8f99b5" providerId="LiveId" clId="{FAC25333-C880-458A-B146-28F2D70DFEEE}" dt="2021-03-16T00:44:17.551" v="1839" actId="47"/>
        <pc:sldMkLst>
          <pc:docMk/>
          <pc:sldMk cId="614386811" sldId="442"/>
        </pc:sldMkLst>
        <pc:spChg chg="mod">
          <ac:chgData name="ALEXANDRE" userId="734048d45b8f99b5" providerId="LiveId" clId="{FAC25333-C880-458A-B146-28F2D70DFEEE}" dt="2021-03-11T18:59:50.652" v="993" actId="27636"/>
          <ac:spMkLst>
            <pc:docMk/>
            <pc:sldMk cId="614386811" sldId="442"/>
            <ac:spMk id="2" creationId="{F216F69A-B4EB-4C2B-B959-F0868EEBA72F}"/>
          </ac:spMkLst>
        </pc:spChg>
        <pc:spChg chg="del">
          <ac:chgData name="ALEXANDRE" userId="734048d45b8f99b5" providerId="LiveId" clId="{FAC25333-C880-458A-B146-28F2D70DFEEE}" dt="2021-03-11T18:59:04.017" v="973" actId="478"/>
          <ac:spMkLst>
            <pc:docMk/>
            <pc:sldMk cId="614386811" sldId="442"/>
            <ac:spMk id="3" creationId="{1E1F37B4-ABF7-4010-B46F-7299326000EE}"/>
          </ac:spMkLst>
        </pc:spChg>
        <pc:spChg chg="add mod">
          <ac:chgData name="ALEXANDRE" userId="734048d45b8f99b5" providerId="LiveId" clId="{FAC25333-C880-458A-B146-28F2D70DFEEE}" dt="2021-03-11T19:00:17.583" v="1004" actId="1076"/>
          <ac:spMkLst>
            <pc:docMk/>
            <pc:sldMk cId="614386811" sldId="442"/>
            <ac:spMk id="4" creationId="{33489E3D-3690-4875-87F5-20B9AF5D2666}"/>
          </ac:spMkLst>
        </pc:spChg>
        <pc:spChg chg="add mod">
          <ac:chgData name="ALEXANDRE" userId="734048d45b8f99b5" providerId="LiveId" clId="{FAC25333-C880-458A-B146-28F2D70DFEEE}" dt="2021-03-11T19:01:38.120" v="1032" actId="164"/>
          <ac:spMkLst>
            <pc:docMk/>
            <pc:sldMk cId="614386811" sldId="442"/>
            <ac:spMk id="7" creationId="{5A2517F6-33C0-4EE0-887E-F4423AC1EC1C}"/>
          </ac:spMkLst>
        </pc:spChg>
        <pc:spChg chg="add mod">
          <ac:chgData name="ALEXANDRE" userId="734048d45b8f99b5" providerId="LiveId" clId="{FAC25333-C880-458A-B146-28F2D70DFEEE}" dt="2021-03-11T19:01:38.120" v="1032" actId="164"/>
          <ac:spMkLst>
            <pc:docMk/>
            <pc:sldMk cId="614386811" sldId="442"/>
            <ac:spMk id="8" creationId="{59F6788F-47B2-4B11-BAC5-9E957B970089}"/>
          </ac:spMkLst>
        </pc:spChg>
        <pc:spChg chg="add del mod">
          <ac:chgData name="ALEXANDRE" userId="734048d45b8f99b5" providerId="LiveId" clId="{FAC25333-C880-458A-B146-28F2D70DFEEE}" dt="2021-03-11T19:01:59.218" v="1039"/>
          <ac:spMkLst>
            <pc:docMk/>
            <pc:sldMk cId="614386811" sldId="442"/>
            <ac:spMk id="12" creationId="{4264526F-F69B-4E7F-B946-FBD4AC288F4B}"/>
          </ac:spMkLst>
        </pc:spChg>
        <pc:spChg chg="mod">
          <ac:chgData name="ALEXANDRE" userId="734048d45b8f99b5" providerId="LiveId" clId="{FAC25333-C880-458A-B146-28F2D70DFEEE}" dt="2021-03-11T19:02:03.614" v="1040"/>
          <ac:spMkLst>
            <pc:docMk/>
            <pc:sldMk cId="614386811" sldId="442"/>
            <ac:spMk id="14" creationId="{10B647AE-5C9A-49A1-A833-DC60FC3DC596}"/>
          </ac:spMkLst>
        </pc:spChg>
        <pc:spChg chg="mod">
          <ac:chgData name="ALEXANDRE" userId="734048d45b8f99b5" providerId="LiveId" clId="{FAC25333-C880-458A-B146-28F2D70DFEEE}" dt="2021-03-11T19:02:18.776" v="1064" actId="1076"/>
          <ac:spMkLst>
            <pc:docMk/>
            <pc:sldMk cId="614386811" sldId="442"/>
            <ac:spMk id="15" creationId="{11484C03-00D3-48BA-AF09-531A2D204128}"/>
          </ac:spMkLst>
        </pc:spChg>
        <pc:grpChg chg="add mod">
          <ac:chgData name="ALEXANDRE" userId="734048d45b8f99b5" providerId="LiveId" clId="{FAC25333-C880-458A-B146-28F2D70DFEEE}" dt="2021-03-11T19:01:38.120" v="1032" actId="164"/>
          <ac:grpSpMkLst>
            <pc:docMk/>
            <pc:sldMk cId="614386811" sldId="442"/>
            <ac:grpSpMk id="11" creationId="{DC6C8BAE-96EE-4FD1-8765-C40FE763BCBC}"/>
          </ac:grpSpMkLst>
        </pc:grpChg>
        <pc:grpChg chg="add mod">
          <ac:chgData name="ALEXANDRE" userId="734048d45b8f99b5" providerId="LiveId" clId="{FAC25333-C880-458A-B146-28F2D70DFEEE}" dt="2021-03-11T19:02:06.687" v="1041" actId="1076"/>
          <ac:grpSpMkLst>
            <pc:docMk/>
            <pc:sldMk cId="614386811" sldId="442"/>
            <ac:grpSpMk id="13" creationId="{2C7ECEFB-FAE9-496D-A50F-FA9CD22C0B99}"/>
          </ac:grpSpMkLst>
        </pc:grpChg>
        <pc:picChg chg="add mod">
          <ac:chgData name="ALEXANDRE" userId="734048d45b8f99b5" providerId="LiveId" clId="{FAC25333-C880-458A-B146-28F2D70DFEEE}" dt="2021-03-11T19:00:13.968" v="1003" actId="1076"/>
          <ac:picMkLst>
            <pc:docMk/>
            <pc:sldMk cId="614386811" sldId="442"/>
            <ac:picMk id="6" creationId="{EF42C642-0CDF-492B-A869-DAE3121CBBB6}"/>
          </ac:picMkLst>
        </pc:picChg>
        <pc:cxnChg chg="add mod">
          <ac:chgData name="ALEXANDRE" userId="734048d45b8f99b5" providerId="LiveId" clId="{FAC25333-C880-458A-B146-28F2D70DFEEE}" dt="2021-03-11T19:01:38.120" v="1032" actId="164"/>
          <ac:cxnSpMkLst>
            <pc:docMk/>
            <pc:sldMk cId="614386811" sldId="442"/>
            <ac:cxnSpMk id="10" creationId="{D3C1D957-77C6-4E9E-8C46-7819875CB69A}"/>
          </ac:cxnSpMkLst>
        </pc:cxnChg>
        <pc:cxnChg chg="mod">
          <ac:chgData name="ALEXANDRE" userId="734048d45b8f99b5" providerId="LiveId" clId="{FAC25333-C880-458A-B146-28F2D70DFEEE}" dt="2021-03-11T19:02:21.848" v="1065" actId="14100"/>
          <ac:cxnSpMkLst>
            <pc:docMk/>
            <pc:sldMk cId="614386811" sldId="442"/>
            <ac:cxnSpMk id="16" creationId="{6E23710E-6647-472E-BA7A-B014FD339A7C}"/>
          </ac:cxnSpMkLst>
        </pc:cxnChg>
      </pc:sldChg>
      <pc:sldChg chg="addSp delSp modSp new del mod modAnim">
        <pc:chgData name="ALEXANDRE" userId="734048d45b8f99b5" providerId="LiveId" clId="{FAC25333-C880-458A-B146-28F2D70DFEEE}" dt="2021-03-16T00:44:37.003" v="1840" actId="47"/>
        <pc:sldMkLst>
          <pc:docMk/>
          <pc:sldMk cId="2546767577" sldId="443"/>
        </pc:sldMkLst>
        <pc:spChg chg="del">
          <ac:chgData name="ALEXANDRE" userId="734048d45b8f99b5" providerId="LiveId" clId="{FAC25333-C880-458A-B146-28F2D70DFEEE}" dt="2021-03-11T19:05:27.747" v="1067" actId="478"/>
          <ac:spMkLst>
            <pc:docMk/>
            <pc:sldMk cId="2546767577" sldId="443"/>
            <ac:spMk id="2" creationId="{C127B066-E96D-4308-B82E-69215BABA88D}"/>
          </ac:spMkLst>
        </pc:spChg>
        <pc:spChg chg="del">
          <ac:chgData name="ALEXANDRE" userId="734048d45b8f99b5" providerId="LiveId" clId="{FAC25333-C880-458A-B146-28F2D70DFEEE}" dt="2021-03-11T19:05:27.747" v="1067" actId="478"/>
          <ac:spMkLst>
            <pc:docMk/>
            <pc:sldMk cId="2546767577" sldId="443"/>
            <ac:spMk id="3" creationId="{230C1545-20B5-4D66-B922-47CB027DB89C}"/>
          </ac:spMkLst>
        </pc:spChg>
        <pc:spChg chg="add mod ord">
          <ac:chgData name="ALEXANDRE" userId="734048d45b8f99b5" providerId="LiveId" clId="{FAC25333-C880-458A-B146-28F2D70DFEEE}" dt="2021-03-11T19:06:36.460" v="1089" actId="403"/>
          <ac:spMkLst>
            <pc:docMk/>
            <pc:sldMk cId="2546767577" sldId="443"/>
            <ac:spMk id="4" creationId="{A49996AC-19AD-465A-9D25-C87730E106E6}"/>
          </ac:spMkLst>
        </pc:spChg>
        <pc:spChg chg="add mod">
          <ac:chgData name="ALEXANDRE" userId="734048d45b8f99b5" providerId="LiveId" clId="{FAC25333-C880-458A-B146-28F2D70DFEEE}" dt="2021-03-11T19:06:55.565" v="1094" actId="14100"/>
          <ac:spMkLst>
            <pc:docMk/>
            <pc:sldMk cId="2546767577" sldId="443"/>
            <ac:spMk id="7" creationId="{30586B34-C084-41CE-A8E8-A45299C3EC7E}"/>
          </ac:spMkLst>
        </pc:spChg>
        <pc:spChg chg="add mod">
          <ac:chgData name="ALEXANDRE" userId="734048d45b8f99b5" providerId="LiveId" clId="{FAC25333-C880-458A-B146-28F2D70DFEEE}" dt="2021-03-11T19:09:47.955" v="1191" actId="164"/>
          <ac:spMkLst>
            <pc:docMk/>
            <pc:sldMk cId="2546767577" sldId="443"/>
            <ac:spMk id="10" creationId="{962E972C-FBCD-46B2-BE85-5DC0F1B7F9B3}"/>
          </ac:spMkLst>
        </pc:spChg>
        <pc:spChg chg="add mod">
          <ac:chgData name="ALEXANDRE" userId="734048d45b8f99b5" providerId="LiveId" clId="{FAC25333-C880-458A-B146-28F2D70DFEEE}" dt="2021-03-11T19:09:47.955" v="1191" actId="164"/>
          <ac:spMkLst>
            <pc:docMk/>
            <pc:sldMk cId="2546767577" sldId="443"/>
            <ac:spMk id="11" creationId="{BA551082-F277-47F1-BAB8-64355FDB5907}"/>
          </ac:spMkLst>
        </pc:spChg>
        <pc:spChg chg="add mod">
          <ac:chgData name="ALEXANDRE" userId="734048d45b8f99b5" providerId="LiveId" clId="{FAC25333-C880-458A-B146-28F2D70DFEEE}" dt="2021-03-11T19:09:47.955" v="1191" actId="164"/>
          <ac:spMkLst>
            <pc:docMk/>
            <pc:sldMk cId="2546767577" sldId="443"/>
            <ac:spMk id="12" creationId="{DB17F6CF-B856-4793-BB7E-67EABEBB9CF3}"/>
          </ac:spMkLst>
        </pc:spChg>
        <pc:grpChg chg="add mod">
          <ac:chgData name="ALEXANDRE" userId="734048d45b8f99b5" providerId="LiveId" clId="{FAC25333-C880-458A-B146-28F2D70DFEEE}" dt="2021-03-11T19:09:47.955" v="1191" actId="164"/>
          <ac:grpSpMkLst>
            <pc:docMk/>
            <pc:sldMk cId="2546767577" sldId="443"/>
            <ac:grpSpMk id="13" creationId="{725A3145-C30B-403D-8C3B-FE6EBD718F90}"/>
          </ac:grpSpMkLst>
        </pc:grpChg>
        <pc:picChg chg="add mod">
          <ac:chgData name="ALEXANDRE" userId="734048d45b8f99b5" providerId="LiveId" clId="{FAC25333-C880-458A-B146-28F2D70DFEEE}" dt="2021-03-11T19:08:32.286" v="1106" actId="1076"/>
          <ac:picMkLst>
            <pc:docMk/>
            <pc:sldMk cId="2546767577" sldId="443"/>
            <ac:picMk id="6" creationId="{D99F4B1B-0698-462E-AB8B-FECF6ECAFAAF}"/>
          </ac:picMkLst>
        </pc:picChg>
        <pc:picChg chg="add del mod modCrop">
          <ac:chgData name="ALEXANDRE" userId="734048d45b8f99b5" providerId="LiveId" clId="{FAC25333-C880-458A-B146-28F2D70DFEEE}" dt="2021-03-11T19:07:53.484" v="1098" actId="478"/>
          <ac:picMkLst>
            <pc:docMk/>
            <pc:sldMk cId="2546767577" sldId="443"/>
            <ac:picMk id="8" creationId="{6C026417-09B1-441D-A028-662FC4A3D1D6}"/>
          </ac:picMkLst>
        </pc:picChg>
        <pc:picChg chg="add mod modCrop">
          <ac:chgData name="ALEXANDRE" userId="734048d45b8f99b5" providerId="LiveId" clId="{FAC25333-C880-458A-B146-28F2D70DFEEE}" dt="2021-03-11T19:09:47.955" v="1191" actId="164"/>
          <ac:picMkLst>
            <pc:docMk/>
            <pc:sldMk cId="2546767577" sldId="443"/>
            <ac:picMk id="9" creationId="{AE7A3E97-CE7F-477A-8051-0BC72F0BC87A}"/>
          </ac:picMkLst>
        </pc:picChg>
      </pc:sldChg>
      <pc:sldChg chg="addSp delSp modSp new del mod">
        <pc:chgData name="ALEXANDRE" userId="734048d45b8f99b5" providerId="LiveId" clId="{FAC25333-C880-458A-B146-28F2D70DFEEE}" dt="2021-03-16T00:56:20.775" v="1841" actId="47"/>
        <pc:sldMkLst>
          <pc:docMk/>
          <pc:sldMk cId="3005235583" sldId="444"/>
        </pc:sldMkLst>
        <pc:spChg chg="del">
          <ac:chgData name="ALEXANDRE" userId="734048d45b8f99b5" providerId="LiveId" clId="{FAC25333-C880-458A-B146-28F2D70DFEEE}" dt="2021-03-11T19:11:30.128" v="1199" actId="478"/>
          <ac:spMkLst>
            <pc:docMk/>
            <pc:sldMk cId="3005235583" sldId="444"/>
            <ac:spMk id="2" creationId="{AC3BA99D-4791-48F8-BCFB-103B82B62F15}"/>
          </ac:spMkLst>
        </pc:spChg>
        <pc:spChg chg="mod">
          <ac:chgData name="ALEXANDRE" userId="734048d45b8f99b5" providerId="LiveId" clId="{FAC25333-C880-458A-B146-28F2D70DFEEE}" dt="2021-03-11T19:13:10.055" v="1244" actId="113"/>
          <ac:spMkLst>
            <pc:docMk/>
            <pc:sldMk cId="3005235583" sldId="444"/>
            <ac:spMk id="3" creationId="{288BB965-63F1-4F4F-B3F9-D93F9E76E1C9}"/>
          </ac:spMkLst>
        </pc:spChg>
        <pc:picChg chg="add mod modCrop">
          <ac:chgData name="ALEXANDRE" userId="734048d45b8f99b5" providerId="LiveId" clId="{FAC25333-C880-458A-B146-28F2D70DFEEE}" dt="2021-03-11T19:13:13.693" v="1245" actId="1076"/>
          <ac:picMkLst>
            <pc:docMk/>
            <pc:sldMk cId="3005235583" sldId="444"/>
            <ac:picMk id="5" creationId="{5AC672E2-2A21-4E03-8A67-9B28CFE18BB1}"/>
          </ac:picMkLst>
        </pc:picChg>
        <pc:picChg chg="add mod modCrop">
          <ac:chgData name="ALEXANDRE" userId="734048d45b8f99b5" providerId="LiveId" clId="{FAC25333-C880-458A-B146-28F2D70DFEEE}" dt="2021-03-11T19:12:27.435" v="1227" actId="14100"/>
          <ac:picMkLst>
            <pc:docMk/>
            <pc:sldMk cId="3005235583" sldId="444"/>
            <ac:picMk id="6" creationId="{9AC881A7-E7AB-455F-8269-96D4EA01CE4F}"/>
          </ac:picMkLst>
        </pc:picChg>
      </pc:sldChg>
      <pc:sldChg chg="addSp delSp modSp new del mod modShow">
        <pc:chgData name="ALEXANDRE" userId="734048d45b8f99b5" providerId="LiveId" clId="{FAC25333-C880-458A-B146-28F2D70DFEEE}" dt="2021-03-16T01:05:40.915" v="2121" actId="47"/>
        <pc:sldMkLst>
          <pc:docMk/>
          <pc:sldMk cId="1588079677" sldId="445"/>
        </pc:sldMkLst>
        <pc:spChg chg="del">
          <ac:chgData name="ALEXANDRE" userId="734048d45b8f99b5" providerId="LiveId" clId="{FAC25333-C880-458A-B146-28F2D70DFEEE}" dt="2021-03-11T19:15:08.629" v="1247" actId="478"/>
          <ac:spMkLst>
            <pc:docMk/>
            <pc:sldMk cId="1588079677" sldId="445"/>
            <ac:spMk id="2" creationId="{72C0552E-EC87-4040-8238-CC4A3B4ABC69}"/>
          </ac:spMkLst>
        </pc:spChg>
        <pc:spChg chg="del">
          <ac:chgData name="ALEXANDRE" userId="734048d45b8f99b5" providerId="LiveId" clId="{FAC25333-C880-458A-B146-28F2D70DFEEE}" dt="2021-03-11T19:15:08.629" v="1247" actId="478"/>
          <ac:spMkLst>
            <pc:docMk/>
            <pc:sldMk cId="1588079677" sldId="445"/>
            <ac:spMk id="3" creationId="{5EA4321B-6D51-4CD8-BA0D-E1CE1362B217}"/>
          </ac:spMkLst>
        </pc:spChg>
        <pc:spChg chg="add mod">
          <ac:chgData name="ALEXANDRE" userId="734048d45b8f99b5" providerId="LiveId" clId="{FAC25333-C880-458A-B146-28F2D70DFEEE}" dt="2021-03-11T19:15:47.628" v="1273" actId="1076"/>
          <ac:spMkLst>
            <pc:docMk/>
            <pc:sldMk cId="1588079677" sldId="445"/>
            <ac:spMk id="6" creationId="{5C09B402-A930-4D4C-8CA3-F9CE7121A9CE}"/>
          </ac:spMkLst>
        </pc:spChg>
        <pc:picChg chg="add mod">
          <ac:chgData name="ALEXANDRE" userId="734048d45b8f99b5" providerId="LiveId" clId="{FAC25333-C880-458A-B146-28F2D70DFEEE}" dt="2021-03-11T19:15:43.377" v="1272" actId="1076"/>
          <ac:picMkLst>
            <pc:docMk/>
            <pc:sldMk cId="1588079677" sldId="445"/>
            <ac:picMk id="5" creationId="{8F1BA29F-4542-4E6A-A6F2-C82D56508456}"/>
          </ac:picMkLst>
        </pc:picChg>
      </pc:sldChg>
      <pc:sldChg chg="addSp delSp modSp new mod">
        <pc:chgData name="ALEXANDRE" userId="734048d45b8f99b5" providerId="LiveId" clId="{FAC25333-C880-458A-B146-28F2D70DFEEE}" dt="2021-03-16T00:57:19.023" v="1867" actId="1076"/>
        <pc:sldMkLst>
          <pc:docMk/>
          <pc:sldMk cId="1913079906" sldId="446"/>
        </pc:sldMkLst>
        <pc:spChg chg="mod ord">
          <ac:chgData name="ALEXANDRE" userId="734048d45b8f99b5" providerId="LiveId" clId="{FAC25333-C880-458A-B146-28F2D70DFEEE}" dt="2021-03-11T19:35:33.585" v="1329" actId="27636"/>
          <ac:spMkLst>
            <pc:docMk/>
            <pc:sldMk cId="1913079906" sldId="446"/>
            <ac:spMk id="2" creationId="{40D5CE17-1FEF-4952-9A46-00E34DFB7F42}"/>
          </ac:spMkLst>
        </pc:spChg>
        <pc:spChg chg="del">
          <ac:chgData name="ALEXANDRE" userId="734048d45b8f99b5" providerId="LiveId" clId="{FAC25333-C880-458A-B146-28F2D70DFEEE}" dt="2021-03-11T19:35:00.008" v="1305" actId="478"/>
          <ac:spMkLst>
            <pc:docMk/>
            <pc:sldMk cId="1913079906" sldId="446"/>
            <ac:spMk id="3" creationId="{80440DC0-E513-46AD-8277-E09CED1F0034}"/>
          </ac:spMkLst>
        </pc:spChg>
        <pc:spChg chg="add del mod">
          <ac:chgData name="ALEXANDRE" userId="734048d45b8f99b5" providerId="LiveId" clId="{FAC25333-C880-458A-B146-28F2D70DFEEE}" dt="2021-03-16T00:56:56.891" v="1848" actId="478"/>
          <ac:spMkLst>
            <pc:docMk/>
            <pc:sldMk cId="1913079906" sldId="446"/>
            <ac:spMk id="6" creationId="{EF8CCC9B-1E69-4124-8836-4BF42776136E}"/>
          </ac:spMkLst>
        </pc:spChg>
        <pc:spChg chg="add del mod ord">
          <ac:chgData name="ALEXANDRE" userId="734048d45b8f99b5" providerId="LiveId" clId="{FAC25333-C880-458A-B146-28F2D70DFEEE}" dt="2021-03-16T00:57:13.439" v="1865" actId="478"/>
          <ac:spMkLst>
            <pc:docMk/>
            <pc:sldMk cId="1913079906" sldId="446"/>
            <ac:spMk id="7" creationId="{EAB16684-2327-46AA-9482-8E6885E2A0A4}"/>
          </ac:spMkLst>
        </pc:spChg>
        <pc:spChg chg="add mod">
          <ac:chgData name="ALEXANDRE" userId="734048d45b8f99b5" providerId="LiveId" clId="{FAC25333-C880-458A-B146-28F2D70DFEEE}" dt="2021-03-16T00:57:19.023" v="1867" actId="1076"/>
          <ac:spMkLst>
            <pc:docMk/>
            <pc:sldMk cId="1913079906" sldId="446"/>
            <ac:spMk id="8" creationId="{400C391C-6A9E-4698-8736-D7BE1CFE9630}"/>
          </ac:spMkLst>
        </pc:spChg>
        <pc:picChg chg="add mod">
          <ac:chgData name="ALEXANDRE" userId="734048d45b8f99b5" providerId="LiveId" clId="{FAC25333-C880-458A-B146-28F2D70DFEEE}" dt="2021-03-16T00:57:15.737" v="1866" actId="1076"/>
          <ac:picMkLst>
            <pc:docMk/>
            <pc:sldMk cId="1913079906" sldId="446"/>
            <ac:picMk id="4" creationId="{FB8B5AF7-BA37-4D4C-B72B-033C3458F26B}"/>
          </ac:picMkLst>
        </pc:picChg>
        <pc:picChg chg="add del mod">
          <ac:chgData name="ALEXANDRE" userId="734048d45b8f99b5" providerId="LiveId" clId="{FAC25333-C880-458A-B146-28F2D70DFEEE}" dt="2021-03-16T00:56:24.898" v="1842" actId="478"/>
          <ac:picMkLst>
            <pc:docMk/>
            <pc:sldMk cId="1913079906" sldId="446"/>
            <ac:picMk id="5" creationId="{C643D1F0-8A3F-479C-A3B9-F6928F7BB54C}"/>
          </ac:picMkLst>
        </pc:picChg>
      </pc:sldChg>
      <pc:sldChg chg="modSp new del mod">
        <pc:chgData name="ALEXANDRE" userId="734048d45b8f99b5" providerId="LiveId" clId="{FAC25333-C880-458A-B146-28F2D70DFEEE}" dt="2021-03-11T19:46:19.269" v="1354" actId="47"/>
        <pc:sldMkLst>
          <pc:docMk/>
          <pc:sldMk cId="1179205554" sldId="447"/>
        </pc:sldMkLst>
        <pc:spChg chg="mod">
          <ac:chgData name="ALEXANDRE" userId="734048d45b8f99b5" providerId="LiveId" clId="{FAC25333-C880-458A-B146-28F2D70DFEEE}" dt="2021-03-11T19:38:06.380" v="1353"/>
          <ac:spMkLst>
            <pc:docMk/>
            <pc:sldMk cId="1179205554" sldId="447"/>
            <ac:spMk id="2" creationId="{F7AC8882-A32D-414F-AC89-079DF8FD55BF}"/>
          </ac:spMkLst>
        </pc:spChg>
      </pc:sldChg>
      <pc:sldChg chg="delSp modSp add del mod setBg delDesignElem">
        <pc:chgData name="ALEXANDRE" userId="734048d45b8f99b5" providerId="LiveId" clId="{FAC25333-C880-458A-B146-28F2D70DFEEE}" dt="2021-03-11T19:48:21.276" v="1382" actId="47"/>
        <pc:sldMkLst>
          <pc:docMk/>
          <pc:sldMk cId="1559409721" sldId="447"/>
        </pc:sldMkLst>
        <pc:spChg chg="mod">
          <ac:chgData name="ALEXANDRE" userId="734048d45b8f99b5" providerId="LiveId" clId="{FAC25333-C880-458A-B146-28F2D70DFEEE}" dt="2021-03-11T19:47:58.938" v="1376" actId="1076"/>
          <ac:spMkLst>
            <pc:docMk/>
            <pc:sldMk cId="1559409721" sldId="447"/>
            <ac:spMk id="4" creationId="{10FC7B3D-DECB-6B4A-B36D-F34E590AB03F}"/>
          </ac:spMkLst>
        </pc:spChg>
        <pc:spChg chg="mod">
          <ac:chgData name="ALEXANDRE" userId="734048d45b8f99b5" providerId="LiveId" clId="{FAC25333-C880-458A-B146-28F2D70DFEEE}" dt="2021-03-11T19:47:54.205" v="1375" actId="1076"/>
          <ac:spMkLst>
            <pc:docMk/>
            <pc:sldMk cId="1559409721" sldId="447"/>
            <ac:spMk id="5" creationId="{9EA39031-E3A7-1E43-8BB3-77F0B1C8C3DA}"/>
          </ac:spMkLst>
        </pc:spChg>
        <pc:spChg chg="del">
          <ac:chgData name="ALEXANDRE" userId="734048d45b8f99b5" providerId="LiveId" clId="{FAC25333-C880-458A-B146-28F2D70DFEEE}" dt="2021-03-11T19:47:43.366" v="1368"/>
          <ac:spMkLst>
            <pc:docMk/>
            <pc:sldMk cId="1559409721" sldId="447"/>
            <ac:spMk id="10" creationId="{AFA67CD3-AB4E-4A7A-BEB8-53C445D8C44E}"/>
          </ac:spMkLst>
        </pc:spChg>
        <pc:spChg chg="del">
          <ac:chgData name="ALEXANDRE" userId="734048d45b8f99b5" providerId="LiveId" clId="{FAC25333-C880-458A-B146-28F2D70DFEEE}" dt="2021-03-11T19:47:43.366" v="1368"/>
          <ac:spMkLst>
            <pc:docMk/>
            <pc:sldMk cId="1559409721" sldId="447"/>
            <ac:spMk id="14" creationId="{339C8D78-A644-462F-B674-F440635E5353}"/>
          </ac:spMkLst>
        </pc:spChg>
        <pc:picChg chg="del">
          <ac:chgData name="ALEXANDRE" userId="734048d45b8f99b5" providerId="LiveId" clId="{FAC25333-C880-458A-B146-28F2D70DFEEE}" dt="2021-03-11T19:47:43.366" v="1368"/>
          <ac:picMkLst>
            <pc:docMk/>
            <pc:sldMk cId="1559409721" sldId="447"/>
            <ac:picMk id="12" creationId="{07CF545F-9C2E-4446-97CD-AD92990C2B68}"/>
          </ac:picMkLst>
        </pc:picChg>
      </pc:sldChg>
      <pc:sldChg chg="modSp add del mod">
        <pc:chgData name="ALEXANDRE" userId="734048d45b8f99b5" providerId="LiveId" clId="{FAC25333-C880-458A-B146-28F2D70DFEEE}" dt="2021-03-11T19:48:39.605" v="1388" actId="47"/>
        <pc:sldMkLst>
          <pc:docMk/>
          <pc:sldMk cId="1123306670" sldId="448"/>
        </pc:sldMkLst>
        <pc:spChg chg="mod">
          <ac:chgData name="ALEXANDRE" userId="734048d45b8f99b5" providerId="LiveId" clId="{FAC25333-C880-458A-B146-28F2D70DFEEE}" dt="2021-03-11T19:48:14.462" v="1380" actId="1076"/>
          <ac:spMkLst>
            <pc:docMk/>
            <pc:sldMk cId="1123306670" sldId="448"/>
            <ac:spMk id="4" creationId="{10FC7B3D-DECB-6B4A-B36D-F34E590AB03F}"/>
          </ac:spMkLst>
        </pc:spChg>
      </pc:sldChg>
      <pc:sldChg chg="modSp add mod">
        <pc:chgData name="ALEXANDRE" userId="734048d45b8f99b5" providerId="LiveId" clId="{FAC25333-C880-458A-B146-28F2D70DFEEE}" dt="2021-03-11T19:48:32.610" v="1386" actId="1076"/>
        <pc:sldMkLst>
          <pc:docMk/>
          <pc:sldMk cId="1908632215" sldId="449"/>
        </pc:sldMkLst>
        <pc:spChg chg="mod">
          <ac:chgData name="ALEXANDRE" userId="734048d45b8f99b5" providerId="LiveId" clId="{FAC25333-C880-458A-B146-28F2D70DFEEE}" dt="2021-03-11T19:48:29.438" v="1385" actId="1076"/>
          <ac:spMkLst>
            <pc:docMk/>
            <pc:sldMk cId="1908632215" sldId="449"/>
            <ac:spMk id="4" creationId="{10FC7B3D-DECB-6B4A-B36D-F34E590AB03F}"/>
          </ac:spMkLst>
        </pc:spChg>
        <pc:spChg chg="mod">
          <ac:chgData name="ALEXANDRE" userId="734048d45b8f99b5" providerId="LiveId" clId="{FAC25333-C880-458A-B146-28F2D70DFEEE}" dt="2021-03-11T19:48:32.610" v="1386" actId="1076"/>
          <ac:spMkLst>
            <pc:docMk/>
            <pc:sldMk cId="1908632215" sldId="449"/>
            <ac:spMk id="5" creationId="{9EA39031-E3A7-1E43-8BB3-77F0B1C8C3DA}"/>
          </ac:spMkLst>
        </pc:spChg>
      </pc:sldChg>
      <pc:sldChg chg="add">
        <pc:chgData name="ALEXANDRE" userId="734048d45b8f99b5" providerId="LiveId" clId="{FAC25333-C880-458A-B146-28F2D70DFEEE}" dt="2021-03-11T19:48:37.945" v="1387"/>
        <pc:sldMkLst>
          <pc:docMk/>
          <pc:sldMk cId="3926119694" sldId="450"/>
        </pc:sldMkLst>
      </pc:sldChg>
      <pc:sldChg chg="addSp delSp modSp add mod delAnim">
        <pc:chgData name="ALEXANDRE" userId="734048d45b8f99b5" providerId="LiveId" clId="{FAC25333-C880-458A-B146-28F2D70DFEEE}" dt="2021-03-16T00:15:16.097" v="1535" actId="1076"/>
        <pc:sldMkLst>
          <pc:docMk/>
          <pc:sldMk cId="2839739292" sldId="451"/>
        </pc:sldMkLst>
        <pc:spChg chg="del">
          <ac:chgData name="ALEXANDRE" userId="734048d45b8f99b5" providerId="LiveId" clId="{FAC25333-C880-458A-B146-28F2D70DFEEE}" dt="2021-03-16T00:07:38.397" v="1419" actId="478"/>
          <ac:spMkLst>
            <pc:docMk/>
            <pc:sldMk cId="2839739292" sldId="451"/>
            <ac:spMk id="3" creationId="{4A46B542-71D0-4CA2-8E0A-020F1154A294}"/>
          </ac:spMkLst>
        </pc:spChg>
        <pc:spChg chg="add del mod">
          <ac:chgData name="ALEXANDRE" userId="734048d45b8f99b5" providerId="LiveId" clId="{FAC25333-C880-458A-B146-28F2D70DFEEE}" dt="2021-03-16T00:07:40.364" v="1420" actId="478"/>
          <ac:spMkLst>
            <pc:docMk/>
            <pc:sldMk cId="2839739292" sldId="451"/>
            <ac:spMk id="5" creationId="{4A20FA84-E9A1-4C68-A795-0CE6A8AD0089}"/>
          </ac:spMkLst>
        </pc:spChg>
        <pc:spChg chg="del">
          <ac:chgData name="ALEXANDRE" userId="734048d45b8f99b5" providerId="LiveId" clId="{FAC25333-C880-458A-B146-28F2D70DFEEE}" dt="2021-03-16T00:07:38.397" v="1419" actId="478"/>
          <ac:spMkLst>
            <pc:docMk/>
            <pc:sldMk cId="2839739292" sldId="451"/>
            <ac:spMk id="6" creationId="{07017E44-2ED5-428D-98DB-D31A8B3FE65E}"/>
          </ac:spMkLst>
        </pc:spChg>
        <pc:spChg chg="del">
          <ac:chgData name="ALEXANDRE" userId="734048d45b8f99b5" providerId="LiveId" clId="{FAC25333-C880-458A-B146-28F2D70DFEEE}" dt="2021-03-16T00:07:38.397" v="1419" actId="478"/>
          <ac:spMkLst>
            <pc:docMk/>
            <pc:sldMk cId="2839739292" sldId="451"/>
            <ac:spMk id="7" creationId="{24DC23D2-BAAF-46C4-8722-AA276C2CC7D1}"/>
          </ac:spMkLst>
        </pc:spChg>
        <pc:spChg chg="del">
          <ac:chgData name="ALEXANDRE" userId="734048d45b8f99b5" providerId="LiveId" clId="{FAC25333-C880-458A-B146-28F2D70DFEEE}" dt="2021-03-16T00:07:38.397" v="1419" actId="478"/>
          <ac:spMkLst>
            <pc:docMk/>
            <pc:sldMk cId="2839739292" sldId="451"/>
            <ac:spMk id="11" creationId="{7BB67CE1-2BFA-444B-A133-349DC2DED5F5}"/>
          </ac:spMkLst>
        </pc:spChg>
        <pc:spChg chg="add mod">
          <ac:chgData name="ALEXANDRE" userId="734048d45b8f99b5" providerId="LiveId" clId="{FAC25333-C880-458A-B146-28F2D70DFEEE}" dt="2021-03-16T00:15:16.097" v="1535" actId="1076"/>
          <ac:spMkLst>
            <pc:docMk/>
            <pc:sldMk cId="2839739292" sldId="451"/>
            <ac:spMk id="12" creationId="{0E94CEEC-3086-433B-93A7-0F49BD234B08}"/>
          </ac:spMkLst>
        </pc:spChg>
        <pc:spChg chg="add del mod">
          <ac:chgData name="ALEXANDRE" userId="734048d45b8f99b5" providerId="LiveId" clId="{FAC25333-C880-458A-B146-28F2D70DFEEE}" dt="2021-03-16T00:15:13.441" v="1534" actId="478"/>
          <ac:spMkLst>
            <pc:docMk/>
            <pc:sldMk cId="2839739292" sldId="451"/>
            <ac:spMk id="13" creationId="{6B77D9DA-440B-42B6-B021-643D944CB746}"/>
          </ac:spMkLst>
        </pc:spChg>
        <pc:spChg chg="add del mod">
          <ac:chgData name="ALEXANDRE" userId="734048d45b8f99b5" providerId="LiveId" clId="{FAC25333-C880-458A-B146-28F2D70DFEEE}" dt="2021-03-16T00:12:10.523" v="1479" actId="478"/>
          <ac:spMkLst>
            <pc:docMk/>
            <pc:sldMk cId="2839739292" sldId="451"/>
            <ac:spMk id="14" creationId="{40BF2CC4-87E5-4D37-8517-AA6B027D7955}"/>
          </ac:spMkLst>
        </pc:spChg>
        <pc:spChg chg="add del mod">
          <ac:chgData name="ALEXANDRE" userId="734048d45b8f99b5" providerId="LiveId" clId="{FAC25333-C880-458A-B146-28F2D70DFEEE}" dt="2021-03-16T00:12:10.523" v="1479" actId="478"/>
          <ac:spMkLst>
            <pc:docMk/>
            <pc:sldMk cId="2839739292" sldId="451"/>
            <ac:spMk id="16" creationId="{91A12B2D-C2C0-41B2-B045-6CCF275070BA}"/>
          </ac:spMkLst>
        </pc:spChg>
        <pc:grpChg chg="del">
          <ac:chgData name="ALEXANDRE" userId="734048d45b8f99b5" providerId="LiveId" clId="{FAC25333-C880-458A-B146-28F2D70DFEEE}" dt="2021-03-16T00:07:38.397" v="1419" actId="478"/>
          <ac:grpSpMkLst>
            <pc:docMk/>
            <pc:sldMk cId="2839739292" sldId="451"/>
            <ac:grpSpMk id="10" creationId="{5B203B32-28D3-40A1-99D5-13EA6759DBBD}"/>
          </ac:grpSpMkLst>
        </pc:grpChg>
      </pc:sldChg>
      <pc:sldChg chg="addSp delSp modSp add mod modAnim">
        <pc:chgData name="ALEXANDRE" userId="734048d45b8f99b5" providerId="LiveId" clId="{FAC25333-C880-458A-B146-28F2D70DFEEE}" dt="2021-03-16T00:15:37.851" v="1539" actId="1076"/>
        <pc:sldMkLst>
          <pc:docMk/>
          <pc:sldMk cId="1028565938" sldId="452"/>
        </pc:sldMkLst>
        <pc:spChg chg="add mod">
          <ac:chgData name="ALEXANDRE" userId="734048d45b8f99b5" providerId="LiveId" clId="{FAC25333-C880-458A-B146-28F2D70DFEEE}" dt="2021-03-16T00:15:37.851" v="1539" actId="1076"/>
          <ac:spMkLst>
            <pc:docMk/>
            <pc:sldMk cId="1028565938" sldId="452"/>
            <ac:spMk id="3" creationId="{9E61F50C-00BF-48A6-A6EE-082D7E62CF0F}"/>
          </ac:spMkLst>
        </pc:spChg>
        <pc:spChg chg="add mod">
          <ac:chgData name="ALEXANDRE" userId="734048d45b8f99b5" providerId="LiveId" clId="{FAC25333-C880-458A-B146-28F2D70DFEEE}" dt="2021-03-16T00:15:21.124" v="1536" actId="1076"/>
          <ac:spMkLst>
            <pc:docMk/>
            <pc:sldMk cId="1028565938" sldId="452"/>
            <ac:spMk id="9" creationId="{8DDE9557-1756-4CDC-99E7-1E384D515ADD}"/>
          </ac:spMkLst>
        </pc:spChg>
        <pc:spChg chg="add mod">
          <ac:chgData name="ALEXANDRE" userId="734048d45b8f99b5" providerId="LiveId" clId="{FAC25333-C880-458A-B146-28F2D70DFEEE}" dt="2021-03-16T00:15:24.604" v="1537" actId="1076"/>
          <ac:spMkLst>
            <pc:docMk/>
            <pc:sldMk cId="1028565938" sldId="452"/>
            <ac:spMk id="10" creationId="{993B0F49-5D48-412B-AF5D-258B96F7E043}"/>
          </ac:spMkLst>
        </pc:spChg>
        <pc:spChg chg="del">
          <ac:chgData name="ALEXANDRE" userId="734048d45b8f99b5" providerId="LiveId" clId="{FAC25333-C880-458A-B146-28F2D70DFEEE}" dt="2021-03-16T00:09:59.056" v="1475" actId="478"/>
          <ac:spMkLst>
            <pc:docMk/>
            <pc:sldMk cId="1028565938" sldId="452"/>
            <ac:spMk id="12" creationId="{0E94CEEC-3086-433B-93A7-0F49BD234B08}"/>
          </ac:spMkLst>
        </pc:spChg>
        <pc:spChg chg="del">
          <ac:chgData name="ALEXANDRE" userId="734048d45b8f99b5" providerId="LiveId" clId="{FAC25333-C880-458A-B146-28F2D70DFEEE}" dt="2021-03-16T00:10:04.464" v="1477" actId="478"/>
          <ac:spMkLst>
            <pc:docMk/>
            <pc:sldMk cId="1028565938" sldId="452"/>
            <ac:spMk id="13" creationId="{6B77D9DA-440B-42B6-B021-643D944CB746}"/>
          </ac:spMkLst>
        </pc:spChg>
        <pc:spChg chg="mod">
          <ac:chgData name="ALEXANDRE" userId="734048d45b8f99b5" providerId="LiveId" clId="{FAC25333-C880-458A-B146-28F2D70DFEEE}" dt="2021-03-16T00:14:02.339" v="1495" actId="1076"/>
          <ac:spMkLst>
            <pc:docMk/>
            <pc:sldMk cId="1028565938" sldId="452"/>
            <ac:spMk id="14" creationId="{40BF2CC4-87E5-4D37-8517-AA6B027D7955}"/>
          </ac:spMkLst>
        </pc:spChg>
        <pc:spChg chg="mod">
          <ac:chgData name="ALEXANDRE" userId="734048d45b8f99b5" providerId="LiveId" clId="{FAC25333-C880-458A-B146-28F2D70DFEEE}" dt="2021-03-16T00:13:57.992" v="1493"/>
          <ac:spMkLst>
            <pc:docMk/>
            <pc:sldMk cId="1028565938" sldId="452"/>
            <ac:spMk id="15" creationId="{F2B7BFFC-3163-4FCF-A2BB-98A4D298F32A}"/>
          </ac:spMkLst>
        </pc:spChg>
        <pc:spChg chg="mod">
          <ac:chgData name="ALEXANDRE" userId="734048d45b8f99b5" providerId="LiveId" clId="{FAC25333-C880-458A-B146-28F2D70DFEEE}" dt="2021-03-16T00:15:37.851" v="1539" actId="1076"/>
          <ac:spMkLst>
            <pc:docMk/>
            <pc:sldMk cId="1028565938" sldId="452"/>
            <ac:spMk id="16" creationId="{91A12B2D-C2C0-41B2-B045-6CCF275070BA}"/>
          </ac:spMkLst>
        </pc:spChg>
        <pc:spChg chg="mod">
          <ac:chgData name="ALEXANDRE" userId="734048d45b8f99b5" providerId="LiveId" clId="{FAC25333-C880-458A-B146-28F2D70DFEEE}" dt="2021-03-16T00:13:57.992" v="1493"/>
          <ac:spMkLst>
            <pc:docMk/>
            <pc:sldMk cId="1028565938" sldId="452"/>
            <ac:spMk id="17" creationId="{361D29D8-343A-43D6-A239-42C9F658F6CF}"/>
          </ac:spMkLst>
        </pc:spChg>
        <pc:spChg chg="add mod">
          <ac:chgData name="ALEXANDRE" userId="734048d45b8f99b5" providerId="LiveId" clId="{FAC25333-C880-458A-B146-28F2D70DFEEE}" dt="2021-03-16T00:15:24.604" v="1537" actId="1076"/>
          <ac:spMkLst>
            <pc:docMk/>
            <pc:sldMk cId="1028565938" sldId="452"/>
            <ac:spMk id="18" creationId="{5B01F5A6-2E02-4F64-A725-DC48A02C685F}"/>
          </ac:spMkLst>
        </pc:spChg>
        <pc:spChg chg="add mod">
          <ac:chgData name="ALEXANDRE" userId="734048d45b8f99b5" providerId="LiveId" clId="{FAC25333-C880-458A-B146-28F2D70DFEEE}" dt="2021-03-16T00:15:26.205" v="1538" actId="1076"/>
          <ac:spMkLst>
            <pc:docMk/>
            <pc:sldMk cId="1028565938" sldId="452"/>
            <ac:spMk id="19" creationId="{B6EA68E9-3E88-4618-8A55-3E3B02A93BA4}"/>
          </ac:spMkLst>
        </pc:spChg>
        <pc:grpChg chg="add mod">
          <ac:chgData name="ALEXANDRE" userId="734048d45b8f99b5" providerId="LiveId" clId="{FAC25333-C880-458A-B146-28F2D70DFEEE}" dt="2021-03-16T00:15:24.604" v="1537" actId="1076"/>
          <ac:grpSpMkLst>
            <pc:docMk/>
            <pc:sldMk cId="1028565938" sldId="452"/>
            <ac:grpSpMk id="11" creationId="{602AB5D6-1FA5-450B-80D7-4A0E88BA699A}"/>
          </ac:grpSpMkLst>
        </pc:grpChg>
      </pc:sldChg>
      <pc:sldChg chg="addSp delSp modSp add mod delAnim modAnim">
        <pc:chgData name="ALEXANDRE" userId="734048d45b8f99b5" providerId="LiveId" clId="{FAC25333-C880-458A-B146-28F2D70DFEEE}" dt="2021-03-28T15:03:23.042" v="2358" actId="20577"/>
        <pc:sldMkLst>
          <pc:docMk/>
          <pc:sldMk cId="2094999499" sldId="453"/>
        </pc:sldMkLst>
        <pc:spChg chg="mod">
          <ac:chgData name="ALEXANDRE" userId="734048d45b8f99b5" providerId="LiveId" clId="{FAC25333-C880-458A-B146-28F2D70DFEEE}" dt="2021-03-16T00:33:07.899" v="1651" actId="14100"/>
          <ac:spMkLst>
            <pc:docMk/>
            <pc:sldMk cId="2094999499" sldId="453"/>
            <ac:spMk id="2" creationId="{F216F69A-B4EB-4C2B-B959-F0868EEBA72F}"/>
          </ac:spMkLst>
        </pc:spChg>
        <pc:spChg chg="add del mod">
          <ac:chgData name="ALEXANDRE" userId="734048d45b8f99b5" providerId="LiveId" clId="{FAC25333-C880-458A-B146-28F2D70DFEEE}" dt="2021-03-28T14:59:53.360" v="2317" actId="478"/>
          <ac:spMkLst>
            <pc:docMk/>
            <pc:sldMk cId="2094999499" sldId="453"/>
            <ac:spMk id="3" creationId="{7CEFA651-B3E4-4017-A48E-3D74FC915F32}"/>
          </ac:spMkLst>
        </pc:spChg>
        <pc:spChg chg="del">
          <ac:chgData name="ALEXANDRE" userId="734048d45b8f99b5" providerId="LiveId" clId="{FAC25333-C880-458A-B146-28F2D70DFEEE}" dt="2021-03-16T00:32:20.284" v="1629" actId="478"/>
          <ac:spMkLst>
            <pc:docMk/>
            <pc:sldMk cId="2094999499" sldId="453"/>
            <ac:spMk id="4" creationId="{33489E3D-3690-4875-87F5-20B9AF5D2666}"/>
          </ac:spMkLst>
        </pc:spChg>
        <pc:spChg chg="add mod">
          <ac:chgData name="ALEXANDRE" userId="734048d45b8f99b5" providerId="LiveId" clId="{FAC25333-C880-458A-B146-28F2D70DFEEE}" dt="2021-03-26T14:43:23.749" v="2260" actId="20577"/>
          <ac:spMkLst>
            <pc:docMk/>
            <pc:sldMk cId="2094999499" sldId="453"/>
            <ac:spMk id="4" creationId="{3E63A45F-EDBC-4DCA-AF67-23700C27AF05}"/>
          </ac:spMkLst>
        </pc:spChg>
        <pc:spChg chg="mod">
          <ac:chgData name="ALEXANDRE" userId="734048d45b8f99b5" providerId="LiveId" clId="{FAC25333-C880-458A-B146-28F2D70DFEEE}" dt="2021-03-28T15:00:45.695" v="2326" actId="1076"/>
          <ac:spMkLst>
            <pc:docMk/>
            <pc:sldMk cId="2094999499" sldId="453"/>
            <ac:spMk id="9" creationId="{AC97A5CE-1E6D-45B9-B4EF-E8C2CD5B1A32}"/>
          </ac:spMkLst>
        </pc:spChg>
        <pc:spChg chg="mod">
          <ac:chgData name="ALEXANDRE" userId="734048d45b8f99b5" providerId="LiveId" clId="{FAC25333-C880-458A-B146-28F2D70DFEEE}" dt="2021-03-28T15:01:10.101" v="2337" actId="1076"/>
          <ac:spMkLst>
            <pc:docMk/>
            <pc:sldMk cId="2094999499" sldId="453"/>
            <ac:spMk id="10" creationId="{7AE50F2B-4A1D-44F3-8319-1C4A137995A5}"/>
          </ac:spMkLst>
        </pc:spChg>
        <pc:spChg chg="mod">
          <ac:chgData name="ALEXANDRE" userId="734048d45b8f99b5" providerId="LiveId" clId="{FAC25333-C880-458A-B146-28F2D70DFEEE}" dt="2021-03-16T00:32:55.583" v="1647" actId="1076"/>
          <ac:spMkLst>
            <pc:docMk/>
            <pc:sldMk cId="2094999499" sldId="453"/>
            <ac:spMk id="14" creationId="{10B647AE-5C9A-49A1-A833-DC60FC3DC596}"/>
          </ac:spMkLst>
        </pc:spChg>
        <pc:spChg chg="mod">
          <ac:chgData name="ALEXANDRE" userId="734048d45b8f99b5" providerId="LiveId" clId="{FAC25333-C880-458A-B146-28F2D70DFEEE}" dt="2021-03-16T00:33:00.119" v="1648" actId="1076"/>
          <ac:spMkLst>
            <pc:docMk/>
            <pc:sldMk cId="2094999499" sldId="453"/>
            <ac:spMk id="15" creationId="{11484C03-00D3-48BA-AF09-531A2D204128}"/>
          </ac:spMkLst>
        </pc:spChg>
        <pc:spChg chg="add mod">
          <ac:chgData name="ALEXANDRE" userId="734048d45b8f99b5" providerId="LiveId" clId="{FAC25333-C880-458A-B146-28F2D70DFEEE}" dt="2021-03-28T14:59:48.843" v="2316" actId="20577"/>
          <ac:spMkLst>
            <pc:docMk/>
            <pc:sldMk cId="2094999499" sldId="453"/>
            <ac:spMk id="17" creationId="{1A03BE6D-A04C-4262-85FA-6E206C7E5113}"/>
          </ac:spMkLst>
        </pc:spChg>
        <pc:spChg chg="mod topLvl">
          <ac:chgData name="ALEXANDRE" userId="734048d45b8f99b5" providerId="LiveId" clId="{FAC25333-C880-458A-B146-28F2D70DFEEE}" dt="2021-03-28T15:01:51.080" v="2346" actId="14100"/>
          <ac:spMkLst>
            <pc:docMk/>
            <pc:sldMk cId="2094999499" sldId="453"/>
            <ac:spMk id="21" creationId="{DC3FA841-81A6-4FB9-AABB-EA7394ED370E}"/>
          </ac:spMkLst>
        </pc:spChg>
        <pc:spChg chg="del mod topLvl">
          <ac:chgData name="ALEXANDRE" userId="734048d45b8f99b5" providerId="LiveId" clId="{FAC25333-C880-458A-B146-28F2D70DFEEE}" dt="2021-03-28T15:01:45.407" v="2345" actId="478"/>
          <ac:spMkLst>
            <pc:docMk/>
            <pc:sldMk cId="2094999499" sldId="453"/>
            <ac:spMk id="22" creationId="{0CEE842A-43CD-4212-B38C-82DCB1A8EBB2}"/>
          </ac:spMkLst>
        </pc:spChg>
        <pc:spChg chg="add mod">
          <ac:chgData name="ALEXANDRE" userId="734048d45b8f99b5" providerId="LiveId" clId="{FAC25333-C880-458A-B146-28F2D70DFEEE}" dt="2021-03-28T15:01:55.825" v="2348" actId="1076"/>
          <ac:spMkLst>
            <pc:docMk/>
            <pc:sldMk cId="2094999499" sldId="453"/>
            <ac:spMk id="24" creationId="{FACBB5E9-B245-4F0C-8B9F-3541DA93A61B}"/>
          </ac:spMkLst>
        </pc:spChg>
        <pc:spChg chg="add mod">
          <ac:chgData name="ALEXANDRE" userId="734048d45b8f99b5" providerId="LiveId" clId="{FAC25333-C880-458A-B146-28F2D70DFEEE}" dt="2021-03-28T15:03:23.042" v="2358" actId="20577"/>
          <ac:spMkLst>
            <pc:docMk/>
            <pc:sldMk cId="2094999499" sldId="453"/>
            <ac:spMk id="26" creationId="{A0B2B357-1C9A-46AD-8DC4-71FD9368B53A}"/>
          </ac:spMkLst>
        </pc:spChg>
        <pc:grpChg chg="add mod">
          <ac:chgData name="ALEXANDRE" userId="734048d45b8f99b5" providerId="LiveId" clId="{FAC25333-C880-458A-B146-28F2D70DFEEE}" dt="2021-03-28T15:00:55.566" v="2329" actId="14100"/>
          <ac:grpSpMkLst>
            <pc:docMk/>
            <pc:sldMk cId="2094999499" sldId="453"/>
            <ac:grpSpMk id="8" creationId="{3CDC7DA0-E4BB-4870-AA14-49498421FBD8}"/>
          </ac:grpSpMkLst>
        </pc:grpChg>
        <pc:grpChg chg="del">
          <ac:chgData name="ALEXANDRE" userId="734048d45b8f99b5" providerId="LiveId" clId="{FAC25333-C880-458A-B146-28F2D70DFEEE}" dt="2021-03-16T00:31:59.561" v="1627" actId="478"/>
          <ac:grpSpMkLst>
            <pc:docMk/>
            <pc:sldMk cId="2094999499" sldId="453"/>
            <ac:grpSpMk id="11" creationId="{DC6C8BAE-96EE-4FD1-8765-C40FE763BCBC}"/>
          </ac:grpSpMkLst>
        </pc:grpChg>
        <pc:grpChg chg="del mod ord">
          <ac:chgData name="ALEXANDRE" userId="734048d45b8f99b5" providerId="LiveId" clId="{FAC25333-C880-458A-B146-28F2D70DFEEE}" dt="2021-03-16T00:34:41.966" v="1659" actId="478"/>
          <ac:grpSpMkLst>
            <pc:docMk/>
            <pc:sldMk cId="2094999499" sldId="453"/>
            <ac:grpSpMk id="13" creationId="{2C7ECEFB-FAE9-496D-A50F-FA9CD22C0B99}"/>
          </ac:grpSpMkLst>
        </pc:grpChg>
        <pc:grpChg chg="add del mod">
          <ac:chgData name="ALEXANDRE" userId="734048d45b8f99b5" providerId="LiveId" clId="{FAC25333-C880-458A-B146-28F2D70DFEEE}" dt="2021-03-28T15:01:45.407" v="2345" actId="478"/>
          <ac:grpSpMkLst>
            <pc:docMk/>
            <pc:sldMk cId="2094999499" sldId="453"/>
            <ac:grpSpMk id="20" creationId="{E378BEED-5B88-4507-9D65-B4FB4787E3AA}"/>
          </ac:grpSpMkLst>
        </pc:grpChg>
        <pc:picChg chg="add del mod ord">
          <ac:chgData name="ALEXANDRE" userId="734048d45b8f99b5" providerId="LiveId" clId="{FAC25333-C880-458A-B146-28F2D70DFEEE}" dt="2021-03-28T14:59:54.891" v="2318" actId="478"/>
          <ac:picMkLst>
            <pc:docMk/>
            <pc:sldMk cId="2094999499" sldId="453"/>
            <ac:picMk id="5" creationId="{467E445E-4477-46D4-8143-13C6BB79CE5E}"/>
          </ac:picMkLst>
        </pc:picChg>
        <pc:picChg chg="del">
          <ac:chgData name="ALEXANDRE" userId="734048d45b8f99b5" providerId="LiveId" clId="{FAC25333-C880-458A-B146-28F2D70DFEEE}" dt="2021-03-16T00:31:13.869" v="1616" actId="478"/>
          <ac:picMkLst>
            <pc:docMk/>
            <pc:sldMk cId="2094999499" sldId="453"/>
            <ac:picMk id="6" creationId="{EF42C642-0CDF-492B-A869-DAE3121CBBB6}"/>
          </ac:picMkLst>
        </pc:picChg>
        <pc:picChg chg="add mod">
          <ac:chgData name="ALEXANDRE" userId="734048d45b8f99b5" providerId="LiveId" clId="{FAC25333-C880-458A-B146-28F2D70DFEEE}" dt="2021-03-28T15:01:23.934" v="2341" actId="1076"/>
          <ac:picMkLst>
            <pc:docMk/>
            <pc:sldMk cId="2094999499" sldId="453"/>
            <ac:picMk id="7" creationId="{8C37BB8C-CACB-4A4F-B421-CDCFD8AAD4DC}"/>
          </ac:picMkLst>
        </pc:picChg>
        <pc:picChg chg="add del mod">
          <ac:chgData name="ALEXANDRE" userId="734048d45b8f99b5" providerId="LiveId" clId="{FAC25333-C880-458A-B146-28F2D70DFEEE}" dt="2021-03-16T00:34:43.855" v="1660" actId="478"/>
          <ac:picMkLst>
            <pc:docMk/>
            <pc:sldMk cId="2094999499" sldId="453"/>
            <ac:picMk id="21" creationId="{7AC8D47B-D939-4C9B-A376-9DDC06614A7B}"/>
          </ac:picMkLst>
        </pc:picChg>
        <pc:picChg chg="add del mod">
          <ac:chgData name="ALEXANDRE" userId="734048d45b8f99b5" providerId="LiveId" clId="{FAC25333-C880-458A-B146-28F2D70DFEEE}" dt="2021-03-16T00:34:39.461" v="1658" actId="478"/>
          <ac:picMkLst>
            <pc:docMk/>
            <pc:sldMk cId="2094999499" sldId="453"/>
            <ac:picMk id="23" creationId="{E04701B5-5AE3-4426-BF5E-ADF49ABF27D7}"/>
          </ac:picMkLst>
        </pc:picChg>
        <pc:cxnChg chg="add del">
          <ac:chgData name="ALEXANDRE" userId="734048d45b8f99b5" providerId="LiveId" clId="{FAC25333-C880-458A-B146-28F2D70DFEEE}" dt="2021-03-26T14:58:44.283" v="2263" actId="478"/>
          <ac:cxnSpMkLst>
            <pc:docMk/>
            <pc:sldMk cId="2094999499" sldId="453"/>
            <ac:cxnSpMk id="7" creationId="{F226933B-92A0-4AB7-84B9-81EB5A069B40}"/>
          </ac:cxnSpMkLst>
        </pc:cxnChg>
        <pc:cxnChg chg="add del">
          <ac:chgData name="ALEXANDRE" userId="734048d45b8f99b5" providerId="LiveId" clId="{FAC25333-C880-458A-B146-28F2D70DFEEE}" dt="2021-03-26T14:58:47.228" v="2264" actId="478"/>
          <ac:cxnSpMkLst>
            <pc:docMk/>
            <pc:sldMk cId="2094999499" sldId="453"/>
            <ac:cxnSpMk id="9" creationId="{01AFD2BA-5CDF-404B-B287-2FAC58440311}"/>
          </ac:cxnSpMkLst>
        </pc:cxnChg>
        <pc:cxnChg chg="mod">
          <ac:chgData name="ALEXANDRE" userId="734048d45b8f99b5" providerId="LiveId" clId="{FAC25333-C880-458A-B146-28F2D70DFEEE}" dt="2021-03-16T00:31:59.561" v="1627" actId="478"/>
          <ac:cxnSpMkLst>
            <pc:docMk/>
            <pc:sldMk cId="2094999499" sldId="453"/>
            <ac:cxnSpMk id="10" creationId="{D3C1D957-77C6-4E9E-8C46-7819875CB69A}"/>
          </ac:cxnSpMkLst>
        </pc:cxnChg>
        <pc:cxnChg chg="mod">
          <ac:chgData name="ALEXANDRE" userId="734048d45b8f99b5" providerId="LiveId" clId="{FAC25333-C880-458A-B146-28F2D70DFEEE}" dt="2021-03-28T15:01:12.626" v="2338" actId="14100"/>
          <ac:cxnSpMkLst>
            <pc:docMk/>
            <pc:sldMk cId="2094999499" sldId="453"/>
            <ac:cxnSpMk id="11" creationId="{AFA62F6D-E830-4125-B8CF-4A748B590DF0}"/>
          </ac:cxnSpMkLst>
        </pc:cxnChg>
        <pc:cxnChg chg="mod">
          <ac:chgData name="ALEXANDRE" userId="734048d45b8f99b5" providerId="LiveId" clId="{FAC25333-C880-458A-B146-28F2D70DFEEE}" dt="2021-03-16T00:34:41.966" v="1659" actId="478"/>
          <ac:cxnSpMkLst>
            <pc:docMk/>
            <pc:sldMk cId="2094999499" sldId="453"/>
            <ac:cxnSpMk id="16" creationId="{6E23710E-6647-472E-BA7A-B014FD339A7C}"/>
          </ac:cxnSpMkLst>
        </pc:cxnChg>
        <pc:cxnChg chg="del mod">
          <ac:chgData name="ALEXANDRE" userId="734048d45b8f99b5" providerId="LiveId" clId="{FAC25333-C880-458A-B146-28F2D70DFEEE}" dt="2021-03-28T15:01:45.407" v="2345" actId="478"/>
          <ac:cxnSpMkLst>
            <pc:docMk/>
            <pc:sldMk cId="2094999499" sldId="453"/>
            <ac:cxnSpMk id="23" creationId="{0E06EE8E-E9DA-437C-AB83-E75A9F803209}"/>
          </ac:cxnSpMkLst>
        </pc:cxnChg>
      </pc:sldChg>
      <pc:sldChg chg="addSp delSp modSp add mod delAnim modAnim">
        <pc:chgData name="ALEXANDRE" userId="734048d45b8f99b5" providerId="LiveId" clId="{FAC25333-C880-458A-B146-28F2D70DFEEE}" dt="2021-03-28T15:06:22.857" v="2512" actId="207"/>
        <pc:sldMkLst>
          <pc:docMk/>
          <pc:sldMk cId="2267117218" sldId="454"/>
        </pc:sldMkLst>
        <pc:spChg chg="mod">
          <ac:chgData name="ALEXANDRE" userId="734048d45b8f99b5" providerId="LiveId" clId="{FAC25333-C880-458A-B146-28F2D70DFEEE}" dt="2021-03-28T15:04:08.764" v="2362" actId="14100"/>
          <ac:spMkLst>
            <pc:docMk/>
            <pc:sldMk cId="2267117218" sldId="454"/>
            <ac:spMk id="2" creationId="{F216F69A-B4EB-4C2B-B959-F0868EEBA72F}"/>
          </ac:spMkLst>
        </pc:spChg>
        <pc:spChg chg="add del mod">
          <ac:chgData name="ALEXANDRE" userId="734048d45b8f99b5" providerId="LiveId" clId="{FAC25333-C880-458A-B146-28F2D70DFEEE}" dt="2021-03-28T15:06:02.853" v="2506" actId="478"/>
          <ac:spMkLst>
            <pc:docMk/>
            <pc:sldMk cId="2267117218" sldId="454"/>
            <ac:spMk id="10" creationId="{85B387D2-0A59-450A-AC6C-9A963E3A7D42}"/>
          </ac:spMkLst>
        </pc:spChg>
        <pc:spChg chg="mod">
          <ac:chgData name="ALEXANDRE" userId="734048d45b8f99b5" providerId="LiveId" clId="{FAC25333-C880-458A-B146-28F2D70DFEEE}" dt="2021-03-28T15:06:22.857" v="2512" actId="207"/>
          <ac:spMkLst>
            <pc:docMk/>
            <pc:sldMk cId="2267117218" sldId="454"/>
            <ac:spMk id="12" creationId="{C03C91E1-3210-4413-8A46-43EBDF6A112D}"/>
          </ac:spMkLst>
        </pc:spChg>
        <pc:spChg chg="mod">
          <ac:chgData name="ALEXANDRE" userId="734048d45b8f99b5" providerId="LiveId" clId="{FAC25333-C880-458A-B146-28F2D70DFEEE}" dt="2021-03-16T00:44:02.190" v="1838" actId="14100"/>
          <ac:spMkLst>
            <pc:docMk/>
            <pc:sldMk cId="2267117218" sldId="454"/>
            <ac:spMk id="14" creationId="{10B647AE-5C9A-49A1-A833-DC60FC3DC596}"/>
          </ac:spMkLst>
        </pc:spChg>
        <pc:spChg chg="mod">
          <ac:chgData name="ALEXANDRE" userId="734048d45b8f99b5" providerId="LiveId" clId="{FAC25333-C880-458A-B146-28F2D70DFEEE}" dt="2021-03-16T00:35:31.008" v="1673" actId="1076"/>
          <ac:spMkLst>
            <pc:docMk/>
            <pc:sldMk cId="2267117218" sldId="454"/>
            <ac:spMk id="15" creationId="{11484C03-00D3-48BA-AF09-531A2D204128}"/>
          </ac:spMkLst>
        </pc:spChg>
        <pc:spChg chg="del">
          <ac:chgData name="ALEXANDRE" userId="734048d45b8f99b5" providerId="LiveId" clId="{FAC25333-C880-458A-B146-28F2D70DFEEE}" dt="2021-03-16T00:35:05.988" v="1666" actId="478"/>
          <ac:spMkLst>
            <pc:docMk/>
            <pc:sldMk cId="2267117218" sldId="454"/>
            <ac:spMk id="17" creationId="{1A03BE6D-A04C-4262-85FA-6E206C7E5113}"/>
          </ac:spMkLst>
        </pc:spChg>
        <pc:spChg chg="mod">
          <ac:chgData name="ALEXANDRE" userId="734048d45b8f99b5" providerId="LiveId" clId="{FAC25333-C880-458A-B146-28F2D70DFEEE}" dt="2021-03-28T15:06:15.048" v="2511" actId="20577"/>
          <ac:spMkLst>
            <pc:docMk/>
            <pc:sldMk cId="2267117218" sldId="454"/>
            <ac:spMk id="17" creationId="{659B09C5-A854-406F-909B-8C8E5DF4EDF1}"/>
          </ac:spMkLst>
        </pc:spChg>
        <pc:grpChg chg="add mod">
          <ac:chgData name="ALEXANDRE" userId="734048d45b8f99b5" providerId="LiveId" clId="{FAC25333-C880-458A-B146-28F2D70DFEEE}" dt="2021-03-28T15:06:06.365" v="2507" actId="207"/>
          <ac:grpSpMkLst>
            <pc:docMk/>
            <pc:sldMk cId="2267117218" sldId="454"/>
            <ac:grpSpMk id="11" creationId="{66B7AD0D-B5F9-406D-A734-A5B2C3EDFAAE}"/>
          </ac:grpSpMkLst>
        </pc:grpChg>
        <pc:grpChg chg="del mod ord">
          <ac:chgData name="ALEXANDRE" userId="734048d45b8f99b5" providerId="LiveId" clId="{FAC25333-C880-458A-B146-28F2D70DFEEE}" dt="2021-03-28T15:03:45.333" v="2359" actId="478"/>
          <ac:grpSpMkLst>
            <pc:docMk/>
            <pc:sldMk cId="2267117218" sldId="454"/>
            <ac:grpSpMk id="13" creationId="{2C7ECEFB-FAE9-496D-A50F-FA9CD22C0B99}"/>
          </ac:grpSpMkLst>
        </pc:grpChg>
        <pc:picChg chg="del">
          <ac:chgData name="ALEXANDRE" userId="734048d45b8f99b5" providerId="LiveId" clId="{FAC25333-C880-458A-B146-28F2D70DFEEE}" dt="2021-03-16T00:35:00.597" v="1663" actId="478"/>
          <ac:picMkLst>
            <pc:docMk/>
            <pc:sldMk cId="2267117218" sldId="454"/>
            <ac:picMk id="5" creationId="{467E445E-4477-46D4-8143-13C6BB79CE5E}"/>
          </ac:picMkLst>
        </pc:picChg>
        <pc:picChg chg="add mod">
          <ac:chgData name="ALEXANDRE" userId="734048d45b8f99b5" providerId="LiveId" clId="{FAC25333-C880-458A-B146-28F2D70DFEEE}" dt="2021-03-28T15:04:11.394" v="2363" actId="1076"/>
          <ac:picMkLst>
            <pc:docMk/>
            <pc:sldMk cId="2267117218" sldId="454"/>
            <ac:picMk id="8" creationId="{3955DFAD-5ECA-4AD2-BCA0-D02459074271}"/>
          </ac:picMkLst>
        </pc:picChg>
        <pc:picChg chg="del">
          <ac:chgData name="ALEXANDRE" userId="734048d45b8f99b5" providerId="LiveId" clId="{FAC25333-C880-458A-B146-28F2D70DFEEE}" dt="2021-03-16T00:43:28.928" v="1828" actId="478"/>
          <ac:picMkLst>
            <pc:docMk/>
            <pc:sldMk cId="2267117218" sldId="454"/>
            <ac:picMk id="21" creationId="{7AC8D47B-D939-4C9B-A376-9DDC06614A7B}"/>
          </ac:picMkLst>
        </pc:picChg>
        <pc:picChg chg="del mod">
          <ac:chgData name="ALEXANDRE" userId="734048d45b8f99b5" providerId="LiveId" clId="{FAC25333-C880-458A-B146-28F2D70DFEEE}" dt="2021-03-28T15:03:45.333" v="2359" actId="478"/>
          <ac:picMkLst>
            <pc:docMk/>
            <pc:sldMk cId="2267117218" sldId="454"/>
            <ac:picMk id="23" creationId="{E04701B5-5AE3-4426-BF5E-ADF49ABF27D7}"/>
          </ac:picMkLst>
        </pc:picChg>
        <pc:cxnChg chg="mod">
          <ac:chgData name="ALEXANDRE" userId="734048d45b8f99b5" providerId="LiveId" clId="{FAC25333-C880-458A-B146-28F2D70DFEEE}" dt="2021-03-28T15:03:45.333" v="2359" actId="478"/>
          <ac:cxnSpMkLst>
            <pc:docMk/>
            <pc:sldMk cId="2267117218" sldId="454"/>
            <ac:cxnSpMk id="16" creationId="{6E23710E-6647-472E-BA7A-B014FD339A7C}"/>
          </ac:cxnSpMkLst>
        </pc:cxnChg>
        <pc:cxnChg chg="mod">
          <ac:chgData name="ALEXANDRE" userId="734048d45b8f99b5" providerId="LiveId" clId="{FAC25333-C880-458A-B146-28F2D70DFEEE}" dt="2021-03-28T15:06:15.048" v="2511" actId="20577"/>
          <ac:cxnSpMkLst>
            <pc:docMk/>
            <pc:sldMk cId="2267117218" sldId="454"/>
            <ac:cxnSpMk id="18" creationId="{B2AB8D96-90D2-4108-A899-7B8F64299083}"/>
          </ac:cxnSpMkLst>
        </pc:cxnChg>
      </pc:sldChg>
      <pc:sldChg chg="addSp delSp modSp add del mod delAnim modAnim">
        <pc:chgData name="ALEXANDRE" userId="734048d45b8f99b5" providerId="LiveId" clId="{FAC25333-C880-458A-B146-28F2D70DFEEE}" dt="2021-03-28T15:07:30.380" v="2522" actId="47"/>
        <pc:sldMkLst>
          <pc:docMk/>
          <pc:sldMk cId="1917539943" sldId="455"/>
        </pc:sldMkLst>
        <pc:spChg chg="mod">
          <ac:chgData name="ALEXANDRE" userId="734048d45b8f99b5" providerId="LiveId" clId="{FAC25333-C880-458A-B146-28F2D70DFEEE}" dt="2021-03-16T00:40:01.441" v="1695" actId="14100"/>
          <ac:spMkLst>
            <pc:docMk/>
            <pc:sldMk cId="1917539943" sldId="455"/>
            <ac:spMk id="10" creationId="{901B994D-367D-4136-8039-68612F57B439}"/>
          </ac:spMkLst>
        </pc:spChg>
        <pc:spChg chg="mod">
          <ac:chgData name="ALEXANDRE" userId="734048d45b8f99b5" providerId="LiveId" clId="{FAC25333-C880-458A-B146-28F2D70DFEEE}" dt="2021-03-16T00:40:07.878" v="1698" actId="1076"/>
          <ac:spMkLst>
            <pc:docMk/>
            <pc:sldMk cId="1917539943" sldId="455"/>
            <ac:spMk id="11" creationId="{CF27A4CA-5BD1-4C7C-85A9-C802D44BDFD3}"/>
          </ac:spMkLst>
        </pc:spChg>
        <pc:grpChg chg="add mod">
          <ac:chgData name="ALEXANDRE" userId="734048d45b8f99b5" providerId="LiveId" clId="{FAC25333-C880-458A-B146-28F2D70DFEEE}" dt="2021-03-16T00:39:48.464" v="1691" actId="1076"/>
          <ac:grpSpMkLst>
            <pc:docMk/>
            <pc:sldMk cId="1917539943" sldId="455"/>
            <ac:grpSpMk id="9" creationId="{08940DD2-6B13-4B6C-8513-0E38D3610F78}"/>
          </ac:grpSpMkLst>
        </pc:grpChg>
        <pc:grpChg chg="del">
          <ac:chgData name="ALEXANDRE" userId="734048d45b8f99b5" providerId="LiveId" clId="{FAC25333-C880-458A-B146-28F2D70DFEEE}" dt="2021-03-16T00:35:38.060" v="1675" actId="478"/>
          <ac:grpSpMkLst>
            <pc:docMk/>
            <pc:sldMk cId="1917539943" sldId="455"/>
            <ac:grpSpMk id="13" creationId="{2C7ECEFB-FAE9-496D-A50F-FA9CD22C0B99}"/>
          </ac:grpSpMkLst>
        </pc:grpChg>
        <pc:picChg chg="add del mod">
          <ac:chgData name="ALEXANDRE" userId="734048d45b8f99b5" providerId="LiveId" clId="{FAC25333-C880-458A-B146-28F2D70DFEEE}" dt="2021-03-16T00:41:50.436" v="1794" actId="478"/>
          <ac:picMkLst>
            <pc:docMk/>
            <pc:sldMk cId="1917539943" sldId="455"/>
            <ac:picMk id="7" creationId="{53AA6896-5016-4C67-8911-8C4E37C0F870}"/>
          </ac:picMkLst>
        </pc:picChg>
        <pc:picChg chg="mod ord">
          <ac:chgData name="ALEXANDRE" userId="734048d45b8f99b5" providerId="LiveId" clId="{FAC25333-C880-458A-B146-28F2D70DFEEE}" dt="2021-03-16T00:35:49.867" v="1682" actId="1076"/>
          <ac:picMkLst>
            <pc:docMk/>
            <pc:sldMk cId="1917539943" sldId="455"/>
            <ac:picMk id="21" creationId="{7AC8D47B-D939-4C9B-A376-9DDC06614A7B}"/>
          </ac:picMkLst>
        </pc:picChg>
        <pc:picChg chg="add del">
          <ac:chgData name="ALEXANDRE" userId="734048d45b8f99b5" providerId="LiveId" clId="{FAC25333-C880-458A-B146-28F2D70DFEEE}" dt="2021-03-16T00:35:43.444" v="1679" actId="478"/>
          <ac:picMkLst>
            <pc:docMk/>
            <pc:sldMk cId="1917539943" sldId="455"/>
            <ac:picMk id="23" creationId="{E04701B5-5AE3-4426-BF5E-ADF49ABF27D7}"/>
          </ac:picMkLst>
        </pc:picChg>
        <pc:cxnChg chg="mod">
          <ac:chgData name="ALEXANDRE" userId="734048d45b8f99b5" providerId="LiveId" clId="{FAC25333-C880-458A-B146-28F2D70DFEEE}" dt="2021-03-16T00:40:07.878" v="1698" actId="1076"/>
          <ac:cxnSpMkLst>
            <pc:docMk/>
            <pc:sldMk cId="1917539943" sldId="455"/>
            <ac:cxnSpMk id="12" creationId="{C94FEC5C-4F59-40EA-9D46-0022B8591D89}"/>
          </ac:cxnSpMkLst>
        </pc:cxnChg>
        <pc:cxnChg chg="mod">
          <ac:chgData name="ALEXANDRE" userId="734048d45b8f99b5" providerId="LiveId" clId="{FAC25333-C880-458A-B146-28F2D70DFEEE}" dt="2021-03-16T00:35:38.060" v="1675" actId="478"/>
          <ac:cxnSpMkLst>
            <pc:docMk/>
            <pc:sldMk cId="1917539943" sldId="455"/>
            <ac:cxnSpMk id="16" creationId="{6E23710E-6647-472E-BA7A-B014FD339A7C}"/>
          </ac:cxnSpMkLst>
        </pc:cxnChg>
      </pc:sldChg>
      <pc:sldChg chg="addSp delSp modSp add del mod modAnim">
        <pc:chgData name="ALEXANDRE" userId="734048d45b8f99b5" providerId="LiveId" clId="{FAC25333-C880-458A-B146-28F2D70DFEEE}" dt="2021-03-28T15:07:31.816" v="2523" actId="47"/>
        <pc:sldMkLst>
          <pc:docMk/>
          <pc:sldMk cId="2989573592" sldId="456"/>
        </pc:sldMkLst>
        <pc:spChg chg="mod">
          <ac:chgData name="ALEXANDRE" userId="734048d45b8f99b5" providerId="LiveId" clId="{FAC25333-C880-458A-B146-28F2D70DFEEE}" dt="2021-03-16T00:40:54.940" v="1710" actId="14100"/>
          <ac:spMkLst>
            <pc:docMk/>
            <pc:sldMk cId="2989573592" sldId="456"/>
            <ac:spMk id="10" creationId="{901B994D-367D-4136-8039-68612F57B439}"/>
          </ac:spMkLst>
        </pc:spChg>
        <pc:spChg chg="mod">
          <ac:chgData name="ALEXANDRE" userId="734048d45b8f99b5" providerId="LiveId" clId="{FAC25333-C880-458A-B146-28F2D70DFEEE}" dt="2021-03-16T00:41:36.832" v="1793" actId="1076"/>
          <ac:spMkLst>
            <pc:docMk/>
            <pc:sldMk cId="2989573592" sldId="456"/>
            <ac:spMk id="11" creationId="{CF27A4CA-5BD1-4C7C-85A9-C802D44BDFD3}"/>
          </ac:spMkLst>
        </pc:spChg>
        <pc:spChg chg="add mod">
          <ac:chgData name="ALEXANDRE" userId="734048d45b8f99b5" providerId="LiveId" clId="{FAC25333-C880-458A-B146-28F2D70DFEEE}" dt="2021-03-16T00:42:05.394" v="1799" actId="20577"/>
          <ac:spMkLst>
            <pc:docMk/>
            <pc:sldMk cId="2989573592" sldId="456"/>
            <ac:spMk id="14" creationId="{3F4BA4D6-D560-4F7B-ABE6-C7809968914F}"/>
          </ac:spMkLst>
        </pc:spChg>
        <pc:spChg chg="add mod">
          <ac:chgData name="ALEXANDRE" userId="734048d45b8f99b5" providerId="LiveId" clId="{FAC25333-C880-458A-B146-28F2D70DFEEE}" dt="2021-03-16T00:42:15.588" v="1801" actId="1076"/>
          <ac:spMkLst>
            <pc:docMk/>
            <pc:sldMk cId="2989573592" sldId="456"/>
            <ac:spMk id="15" creationId="{F2EDC12A-60FC-4E7C-B045-5BE3761B514D}"/>
          </ac:spMkLst>
        </pc:spChg>
        <pc:grpChg chg="mod ord">
          <ac:chgData name="ALEXANDRE" userId="734048d45b8f99b5" providerId="LiveId" clId="{FAC25333-C880-458A-B146-28F2D70DFEEE}" dt="2021-03-16T00:40:52.471" v="1709" actId="1076"/>
          <ac:grpSpMkLst>
            <pc:docMk/>
            <pc:sldMk cId="2989573592" sldId="456"/>
            <ac:grpSpMk id="9" creationId="{08940DD2-6B13-4B6C-8513-0E38D3610F78}"/>
          </ac:grpSpMkLst>
        </pc:grpChg>
        <pc:picChg chg="mod">
          <ac:chgData name="ALEXANDRE" userId="734048d45b8f99b5" providerId="LiveId" clId="{FAC25333-C880-458A-B146-28F2D70DFEEE}" dt="2021-03-16T00:41:32.783" v="1792" actId="1076"/>
          <ac:picMkLst>
            <pc:docMk/>
            <pc:sldMk cId="2989573592" sldId="456"/>
            <ac:picMk id="7" creationId="{53AA6896-5016-4C67-8911-8C4E37C0F870}"/>
          </ac:picMkLst>
        </pc:picChg>
        <pc:picChg chg="del">
          <ac:chgData name="ALEXANDRE" userId="734048d45b8f99b5" providerId="LiveId" clId="{FAC25333-C880-458A-B146-28F2D70DFEEE}" dt="2021-03-16T00:40:33.888" v="1704" actId="478"/>
          <ac:picMkLst>
            <pc:docMk/>
            <pc:sldMk cId="2989573592" sldId="456"/>
            <ac:picMk id="21" creationId="{7AC8D47B-D939-4C9B-A376-9DDC06614A7B}"/>
          </ac:picMkLst>
        </pc:picChg>
        <pc:cxnChg chg="mod">
          <ac:chgData name="ALEXANDRE" userId="734048d45b8f99b5" providerId="LiveId" clId="{FAC25333-C880-458A-B146-28F2D70DFEEE}" dt="2021-03-16T00:41:36.832" v="1793" actId="1076"/>
          <ac:cxnSpMkLst>
            <pc:docMk/>
            <pc:sldMk cId="2989573592" sldId="456"/>
            <ac:cxnSpMk id="12" creationId="{C94FEC5C-4F59-40EA-9D46-0022B8591D89}"/>
          </ac:cxnSpMkLst>
        </pc:cxnChg>
      </pc:sldChg>
      <pc:sldChg chg="addSp delSp modSp add del mod delAnim modAnim">
        <pc:chgData name="ALEXANDRE" userId="734048d45b8f99b5" providerId="LiveId" clId="{FAC25333-C880-458A-B146-28F2D70DFEEE}" dt="2021-03-28T15:07:33.879" v="2524" actId="47"/>
        <pc:sldMkLst>
          <pc:docMk/>
          <pc:sldMk cId="898344610" sldId="457"/>
        </pc:sldMkLst>
        <pc:spChg chg="mod">
          <ac:chgData name="ALEXANDRE" userId="734048d45b8f99b5" providerId="LiveId" clId="{FAC25333-C880-458A-B146-28F2D70DFEEE}" dt="2021-03-16T00:43:15.488" v="1812" actId="1076"/>
          <ac:spMkLst>
            <pc:docMk/>
            <pc:sldMk cId="898344610" sldId="457"/>
            <ac:spMk id="10" creationId="{901B994D-367D-4136-8039-68612F57B439}"/>
          </ac:spMkLst>
        </pc:spChg>
        <pc:spChg chg="mod">
          <ac:chgData name="ALEXANDRE" userId="734048d45b8f99b5" providerId="LiveId" clId="{FAC25333-C880-458A-B146-28F2D70DFEEE}" dt="2021-03-16T00:43:46.008" v="1837" actId="14100"/>
          <ac:spMkLst>
            <pc:docMk/>
            <pc:sldMk cId="898344610" sldId="457"/>
            <ac:spMk id="11" creationId="{CF27A4CA-5BD1-4C7C-85A9-C802D44BDFD3}"/>
          </ac:spMkLst>
        </pc:spChg>
        <pc:spChg chg="del">
          <ac:chgData name="ALEXANDRE" userId="734048d45b8f99b5" providerId="LiveId" clId="{FAC25333-C880-458A-B146-28F2D70DFEEE}" dt="2021-03-16T00:42:35.407" v="1805" actId="478"/>
          <ac:spMkLst>
            <pc:docMk/>
            <pc:sldMk cId="898344610" sldId="457"/>
            <ac:spMk id="14" creationId="{3F4BA4D6-D560-4F7B-ABE6-C7809968914F}"/>
          </ac:spMkLst>
        </pc:spChg>
        <pc:spChg chg="del">
          <ac:chgData name="ALEXANDRE" userId="734048d45b8f99b5" providerId="LiveId" clId="{FAC25333-C880-458A-B146-28F2D70DFEEE}" dt="2021-03-16T00:42:59.678" v="1808" actId="478"/>
          <ac:spMkLst>
            <pc:docMk/>
            <pc:sldMk cId="898344610" sldId="457"/>
            <ac:spMk id="15" creationId="{F2EDC12A-60FC-4E7C-B045-5BE3761B514D}"/>
          </ac:spMkLst>
        </pc:spChg>
        <pc:grpChg chg="ord">
          <ac:chgData name="ALEXANDRE" userId="734048d45b8f99b5" providerId="LiveId" clId="{FAC25333-C880-458A-B146-28F2D70DFEEE}" dt="2021-03-16T00:43:10.389" v="1811" actId="166"/>
          <ac:grpSpMkLst>
            <pc:docMk/>
            <pc:sldMk cId="898344610" sldId="457"/>
            <ac:grpSpMk id="9" creationId="{08940DD2-6B13-4B6C-8513-0E38D3610F78}"/>
          </ac:grpSpMkLst>
        </pc:grpChg>
        <pc:picChg chg="add mod">
          <ac:chgData name="ALEXANDRE" userId="734048d45b8f99b5" providerId="LiveId" clId="{FAC25333-C880-458A-B146-28F2D70DFEEE}" dt="2021-03-16T00:42:57.725" v="1807" actId="1076"/>
          <ac:picMkLst>
            <pc:docMk/>
            <pc:sldMk cId="898344610" sldId="457"/>
            <ac:picMk id="4" creationId="{3FD8653F-78F8-4E2C-ADA0-9BFA4C0270DB}"/>
          </ac:picMkLst>
        </pc:picChg>
        <pc:picChg chg="del">
          <ac:chgData name="ALEXANDRE" userId="734048d45b8f99b5" providerId="LiveId" clId="{FAC25333-C880-458A-B146-28F2D70DFEEE}" dt="2021-03-16T00:42:31.542" v="1804" actId="478"/>
          <ac:picMkLst>
            <pc:docMk/>
            <pc:sldMk cId="898344610" sldId="457"/>
            <ac:picMk id="7" creationId="{53AA6896-5016-4C67-8911-8C4E37C0F870}"/>
          </ac:picMkLst>
        </pc:picChg>
        <pc:cxnChg chg="mod">
          <ac:chgData name="ALEXANDRE" userId="734048d45b8f99b5" providerId="LiveId" clId="{FAC25333-C880-458A-B146-28F2D70DFEEE}" dt="2021-03-16T00:43:46.008" v="1837" actId="14100"/>
          <ac:cxnSpMkLst>
            <pc:docMk/>
            <pc:sldMk cId="898344610" sldId="457"/>
            <ac:cxnSpMk id="12" creationId="{C94FEC5C-4F59-40EA-9D46-0022B8591D89}"/>
          </ac:cxnSpMkLst>
        </pc:cxnChg>
      </pc:sldChg>
      <pc:sldChg chg="addSp delSp modSp add mod">
        <pc:chgData name="ALEXANDRE" userId="734048d45b8f99b5" providerId="LiveId" clId="{FAC25333-C880-458A-B146-28F2D70DFEEE}" dt="2021-03-16T01:01:52.240" v="2071" actId="1076"/>
        <pc:sldMkLst>
          <pc:docMk/>
          <pc:sldMk cId="1731429211" sldId="458"/>
        </pc:sldMkLst>
        <pc:spChg chg="add mod">
          <ac:chgData name="ALEXANDRE" userId="734048d45b8f99b5" providerId="LiveId" clId="{FAC25333-C880-458A-B146-28F2D70DFEEE}" dt="2021-03-16T00:59:57.355" v="1938" actId="1076"/>
          <ac:spMkLst>
            <pc:docMk/>
            <pc:sldMk cId="1731429211" sldId="458"/>
            <ac:spMk id="3" creationId="{94D86CAF-F91D-47DC-8022-545BBA96B8B4}"/>
          </ac:spMkLst>
        </pc:spChg>
        <pc:spChg chg="add mod ord">
          <ac:chgData name="ALEXANDRE" userId="734048d45b8f99b5" providerId="LiveId" clId="{FAC25333-C880-458A-B146-28F2D70DFEEE}" dt="2021-03-16T01:01:52.240" v="2071" actId="1076"/>
          <ac:spMkLst>
            <pc:docMk/>
            <pc:sldMk cId="1731429211" sldId="458"/>
            <ac:spMk id="7" creationId="{A4EEAB9E-ECC2-4B20-942F-9A23597B2D70}"/>
          </ac:spMkLst>
        </pc:spChg>
        <pc:spChg chg="del">
          <ac:chgData name="ALEXANDRE" userId="734048d45b8f99b5" providerId="LiveId" clId="{FAC25333-C880-458A-B146-28F2D70DFEEE}" dt="2021-03-16T00:57:45.960" v="1871" actId="478"/>
          <ac:spMkLst>
            <pc:docMk/>
            <pc:sldMk cId="1731429211" sldId="458"/>
            <ac:spMk id="8" creationId="{400C391C-6A9E-4698-8736-D7BE1CFE9630}"/>
          </ac:spMkLst>
        </pc:spChg>
        <pc:picChg chg="del">
          <ac:chgData name="ALEXANDRE" userId="734048d45b8f99b5" providerId="LiveId" clId="{FAC25333-C880-458A-B146-28F2D70DFEEE}" dt="2021-03-16T00:57:43.192" v="1869" actId="478"/>
          <ac:picMkLst>
            <pc:docMk/>
            <pc:sldMk cId="1731429211" sldId="458"/>
            <ac:picMk id="4" creationId="{FB8B5AF7-BA37-4D4C-B72B-033C3458F26B}"/>
          </ac:picMkLst>
        </pc:picChg>
        <pc:picChg chg="add mod modCrop">
          <ac:chgData name="ALEXANDRE" userId="734048d45b8f99b5" providerId="LiveId" clId="{FAC25333-C880-458A-B146-28F2D70DFEEE}" dt="2021-03-16T00:59:55.026" v="1937" actId="1076"/>
          <ac:picMkLst>
            <pc:docMk/>
            <pc:sldMk cId="1731429211" sldId="458"/>
            <ac:picMk id="9" creationId="{E0B27AFD-E0EF-4360-B00F-A0CDF6721338}"/>
          </ac:picMkLst>
        </pc:picChg>
      </pc:sldChg>
      <pc:sldChg chg="addSp delSp modSp add mod">
        <pc:chgData name="ALEXANDRE" userId="734048d45b8f99b5" providerId="LiveId" clId="{FAC25333-C880-458A-B146-28F2D70DFEEE}" dt="2021-03-16T01:05:07.964" v="2120" actId="1076"/>
        <pc:sldMkLst>
          <pc:docMk/>
          <pc:sldMk cId="3391759094" sldId="459"/>
        </pc:sldMkLst>
        <pc:spChg chg="mod">
          <ac:chgData name="ALEXANDRE" userId="734048d45b8f99b5" providerId="LiveId" clId="{FAC25333-C880-458A-B146-28F2D70DFEEE}" dt="2021-03-16T01:05:00.568" v="2118" actId="404"/>
          <ac:spMkLst>
            <pc:docMk/>
            <pc:sldMk cId="3391759094" sldId="459"/>
            <ac:spMk id="2" creationId="{40D5CE17-1FEF-4952-9A46-00E34DFB7F42}"/>
          </ac:spMkLst>
        </pc:spChg>
        <pc:spChg chg="del">
          <ac:chgData name="ALEXANDRE" userId="734048d45b8f99b5" providerId="LiveId" clId="{FAC25333-C880-458A-B146-28F2D70DFEEE}" dt="2021-03-16T01:03:50.742" v="2074" actId="478"/>
          <ac:spMkLst>
            <pc:docMk/>
            <pc:sldMk cId="3391759094" sldId="459"/>
            <ac:spMk id="3" creationId="{94D86CAF-F91D-47DC-8022-545BBA96B8B4}"/>
          </ac:spMkLst>
        </pc:spChg>
        <pc:spChg chg="add mod">
          <ac:chgData name="ALEXANDRE" userId="734048d45b8f99b5" providerId="LiveId" clId="{FAC25333-C880-458A-B146-28F2D70DFEEE}" dt="2021-03-16T01:05:04.483" v="2119" actId="1076"/>
          <ac:spMkLst>
            <pc:docMk/>
            <pc:sldMk cId="3391759094" sldId="459"/>
            <ac:spMk id="4" creationId="{61AA2738-1DAE-411D-842C-9C779F73A767}"/>
          </ac:spMkLst>
        </pc:spChg>
        <pc:spChg chg="mod">
          <ac:chgData name="ALEXANDRE" userId="734048d45b8f99b5" providerId="LiveId" clId="{FAC25333-C880-458A-B146-28F2D70DFEEE}" dt="2021-03-16T01:05:07.964" v="2120" actId="1076"/>
          <ac:spMkLst>
            <pc:docMk/>
            <pc:sldMk cId="3391759094" sldId="459"/>
            <ac:spMk id="7" creationId="{A4EEAB9E-ECC2-4B20-942F-9A23597B2D70}"/>
          </ac:spMkLst>
        </pc:spChg>
        <pc:spChg chg="add del mod">
          <ac:chgData name="ALEXANDRE" userId="734048d45b8f99b5" providerId="LiveId" clId="{FAC25333-C880-458A-B146-28F2D70DFEEE}" dt="2021-03-16T01:04:28.361" v="2093"/>
          <ac:spMkLst>
            <pc:docMk/>
            <pc:sldMk cId="3391759094" sldId="459"/>
            <ac:spMk id="10" creationId="{FF76B4F7-BE57-47A2-B94C-64AB62064F46}"/>
          </ac:spMkLst>
        </pc:spChg>
        <pc:graphicFrameChg chg="add del mod">
          <ac:chgData name="ALEXANDRE" userId="734048d45b8f99b5" providerId="LiveId" clId="{FAC25333-C880-458A-B146-28F2D70DFEEE}" dt="2021-03-16T01:04:28.361" v="2093"/>
          <ac:graphicFrameMkLst>
            <pc:docMk/>
            <pc:sldMk cId="3391759094" sldId="459"/>
            <ac:graphicFrameMk id="8" creationId="{6CB00492-E9C4-4378-B230-697EDFABF4AC}"/>
          </ac:graphicFrameMkLst>
        </pc:graphicFrameChg>
        <pc:picChg chg="add mod ord">
          <ac:chgData name="ALEXANDRE" userId="734048d45b8f99b5" providerId="LiveId" clId="{FAC25333-C880-458A-B146-28F2D70DFEEE}" dt="2021-03-16T01:04:13.434" v="2089" actId="167"/>
          <ac:picMkLst>
            <pc:docMk/>
            <pc:sldMk cId="3391759094" sldId="459"/>
            <ac:picMk id="6" creationId="{93E9B689-04F7-425E-BB20-EF26DEB6F44C}"/>
          </ac:picMkLst>
        </pc:picChg>
        <pc:picChg chg="del">
          <ac:chgData name="ALEXANDRE" userId="734048d45b8f99b5" providerId="LiveId" clId="{FAC25333-C880-458A-B146-28F2D70DFEEE}" dt="2021-03-16T01:02:18.345" v="2073" actId="478"/>
          <ac:picMkLst>
            <pc:docMk/>
            <pc:sldMk cId="3391759094" sldId="459"/>
            <ac:picMk id="9" creationId="{E0B27AFD-E0EF-4360-B00F-A0CDF6721338}"/>
          </ac:picMkLst>
        </pc:picChg>
      </pc:sldChg>
      <pc:sldChg chg="addSp delSp modSp new mod">
        <pc:chgData name="ALEXANDRE" userId="734048d45b8f99b5" providerId="LiveId" clId="{FAC25333-C880-458A-B146-28F2D70DFEEE}" dt="2021-03-16T01:11:49.880" v="2185" actId="1076"/>
        <pc:sldMkLst>
          <pc:docMk/>
          <pc:sldMk cId="849587886" sldId="460"/>
        </pc:sldMkLst>
        <pc:spChg chg="mod ord">
          <ac:chgData name="ALEXANDRE" userId="734048d45b8f99b5" providerId="LiveId" clId="{FAC25333-C880-458A-B146-28F2D70DFEEE}" dt="2021-03-16T01:11:49.880" v="2185" actId="1076"/>
          <ac:spMkLst>
            <pc:docMk/>
            <pc:sldMk cId="849587886" sldId="460"/>
            <ac:spMk id="2" creationId="{6D70EB09-6BC3-4732-B810-BB0CACE122AB}"/>
          </ac:spMkLst>
        </pc:spChg>
        <pc:spChg chg="del">
          <ac:chgData name="ALEXANDRE" userId="734048d45b8f99b5" providerId="LiveId" clId="{FAC25333-C880-458A-B146-28F2D70DFEEE}" dt="2021-03-16T01:06:16.628" v="2154" actId="478"/>
          <ac:spMkLst>
            <pc:docMk/>
            <pc:sldMk cId="849587886" sldId="460"/>
            <ac:spMk id="3" creationId="{111CFF0A-78D9-46A4-B51A-9D3A7B68CEE2}"/>
          </ac:spMkLst>
        </pc:spChg>
        <pc:spChg chg="add mod">
          <ac:chgData name="ALEXANDRE" userId="734048d45b8f99b5" providerId="LiveId" clId="{FAC25333-C880-458A-B146-28F2D70DFEEE}" dt="2021-03-16T01:11:33.743" v="2179" actId="1076"/>
          <ac:spMkLst>
            <pc:docMk/>
            <pc:sldMk cId="849587886" sldId="460"/>
            <ac:spMk id="4" creationId="{BD936C8D-704E-448B-8A9C-7E16C7049871}"/>
          </ac:spMkLst>
        </pc:spChg>
        <pc:picChg chg="add mod">
          <ac:chgData name="ALEXANDRE" userId="734048d45b8f99b5" providerId="LiveId" clId="{FAC25333-C880-458A-B146-28F2D70DFEEE}" dt="2021-03-16T01:11:45.469" v="2183" actId="1076"/>
          <ac:picMkLst>
            <pc:docMk/>
            <pc:sldMk cId="849587886" sldId="460"/>
            <ac:picMk id="6" creationId="{AAE746B0-7128-419F-BDDA-D28A0319C3C7}"/>
          </ac:picMkLst>
        </pc:picChg>
      </pc:sldChg>
      <pc:sldChg chg="addSp delSp modSp add mod">
        <pc:chgData name="ALEXANDRE" userId="734048d45b8f99b5" providerId="LiveId" clId="{FAC25333-C880-458A-B146-28F2D70DFEEE}" dt="2021-03-16T01:13:01.142" v="2209" actId="403"/>
        <pc:sldMkLst>
          <pc:docMk/>
          <pc:sldMk cId="2530673583" sldId="461"/>
        </pc:sldMkLst>
        <pc:spChg chg="mod">
          <ac:chgData name="ALEXANDRE" userId="734048d45b8f99b5" providerId="LiveId" clId="{FAC25333-C880-458A-B146-28F2D70DFEEE}" dt="2021-03-16T01:12:56.846" v="2206" actId="1076"/>
          <ac:spMkLst>
            <pc:docMk/>
            <pc:sldMk cId="2530673583" sldId="461"/>
            <ac:spMk id="2" creationId="{6D70EB09-6BC3-4732-B810-BB0CACE122AB}"/>
          </ac:spMkLst>
        </pc:spChg>
        <pc:spChg chg="del">
          <ac:chgData name="ALEXANDRE" userId="734048d45b8f99b5" providerId="LiveId" clId="{FAC25333-C880-458A-B146-28F2D70DFEEE}" dt="2021-03-16T01:12:40.464" v="2189" actId="478"/>
          <ac:spMkLst>
            <pc:docMk/>
            <pc:sldMk cId="2530673583" sldId="461"/>
            <ac:spMk id="4" creationId="{BD936C8D-704E-448B-8A9C-7E16C7049871}"/>
          </ac:spMkLst>
        </pc:spChg>
        <pc:spChg chg="add mod">
          <ac:chgData name="ALEXANDRE" userId="734048d45b8f99b5" providerId="LiveId" clId="{FAC25333-C880-458A-B146-28F2D70DFEEE}" dt="2021-03-16T01:13:01.142" v="2209" actId="403"/>
          <ac:spMkLst>
            <pc:docMk/>
            <pc:sldMk cId="2530673583" sldId="461"/>
            <ac:spMk id="7" creationId="{B31BE527-21F4-4841-91EF-50A71037BB54}"/>
          </ac:spMkLst>
        </pc:spChg>
        <pc:picChg chg="add mod">
          <ac:chgData name="ALEXANDRE" userId="734048d45b8f99b5" providerId="LiveId" clId="{FAC25333-C880-458A-B146-28F2D70DFEEE}" dt="2021-03-16T01:12:58.568" v="2207" actId="1076"/>
          <ac:picMkLst>
            <pc:docMk/>
            <pc:sldMk cId="2530673583" sldId="461"/>
            <ac:picMk id="5" creationId="{94CCAC69-8D11-499C-A4DE-352C1D97F7AF}"/>
          </ac:picMkLst>
        </pc:picChg>
        <pc:picChg chg="del">
          <ac:chgData name="ALEXANDRE" userId="734048d45b8f99b5" providerId="LiveId" clId="{FAC25333-C880-458A-B146-28F2D70DFEEE}" dt="2021-03-16T01:12:30.146" v="2187" actId="478"/>
          <ac:picMkLst>
            <pc:docMk/>
            <pc:sldMk cId="2530673583" sldId="461"/>
            <ac:picMk id="6" creationId="{AAE746B0-7128-419F-BDDA-D28A0319C3C7}"/>
          </ac:picMkLst>
        </pc:picChg>
      </pc:sldChg>
      <pc:sldChg chg="addSp delSp modSp add mod">
        <pc:chgData name="ALEXANDRE" userId="734048d45b8f99b5" providerId="LiveId" clId="{FAC25333-C880-458A-B146-28F2D70DFEEE}" dt="2021-03-28T15:07:11.160" v="2521" actId="1076"/>
        <pc:sldMkLst>
          <pc:docMk/>
          <pc:sldMk cId="1509760169" sldId="462"/>
        </pc:sldMkLst>
        <pc:spChg chg="mod">
          <ac:chgData name="ALEXANDRE" userId="734048d45b8f99b5" providerId="LiveId" clId="{FAC25333-C880-458A-B146-28F2D70DFEEE}" dt="2021-03-28T15:06:35.113" v="2514" actId="20577"/>
          <ac:spMkLst>
            <pc:docMk/>
            <pc:sldMk cId="1509760169" sldId="462"/>
            <ac:spMk id="17" creationId="{1A03BE6D-A04C-4262-85FA-6E206C7E5113}"/>
          </ac:spMkLst>
        </pc:spChg>
        <pc:spChg chg="mod">
          <ac:chgData name="ALEXANDRE" userId="734048d45b8f99b5" providerId="LiveId" clId="{FAC25333-C880-458A-B146-28F2D70DFEEE}" dt="2021-03-28T15:07:08.251" v="2520" actId="1076"/>
          <ac:spMkLst>
            <pc:docMk/>
            <pc:sldMk cId="1509760169" sldId="462"/>
            <ac:spMk id="21" creationId="{DC3FA841-81A6-4FB9-AABB-EA7394ED370E}"/>
          </ac:spMkLst>
        </pc:spChg>
        <pc:spChg chg="mod">
          <ac:chgData name="ALEXANDRE" userId="734048d45b8f99b5" providerId="LiveId" clId="{FAC25333-C880-458A-B146-28F2D70DFEEE}" dt="2021-03-28T15:07:11.160" v="2521" actId="1076"/>
          <ac:spMkLst>
            <pc:docMk/>
            <pc:sldMk cId="1509760169" sldId="462"/>
            <ac:spMk id="24" creationId="{FACBB5E9-B245-4F0C-8B9F-3541DA93A61B}"/>
          </ac:spMkLst>
        </pc:spChg>
        <pc:picChg chg="del">
          <ac:chgData name="ALEXANDRE" userId="734048d45b8f99b5" providerId="LiveId" clId="{FAC25333-C880-458A-B146-28F2D70DFEEE}" dt="2021-03-28T15:06:38.704" v="2515" actId="478"/>
          <ac:picMkLst>
            <pc:docMk/>
            <pc:sldMk cId="1509760169" sldId="462"/>
            <ac:picMk id="7" creationId="{8C37BB8C-CACB-4A4F-B421-CDCFD8AAD4DC}"/>
          </ac:picMkLst>
        </pc:picChg>
        <pc:picChg chg="add mod ord">
          <ac:chgData name="ALEXANDRE" userId="734048d45b8f99b5" providerId="LiveId" clId="{FAC25333-C880-458A-B146-28F2D70DFEEE}" dt="2021-03-28T15:07:00.267" v="2519" actId="167"/>
          <ac:picMkLst>
            <pc:docMk/>
            <pc:sldMk cId="1509760169" sldId="462"/>
            <ac:picMk id="13" creationId="{5978F7C3-93C4-4E53-BBA5-3271189819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2060"/>
                </a:solidFill>
              </a:rPr>
              <a:t>+ Linear combination Lags of Y (</a:t>
            </a:r>
            <a:r>
              <a:rPr lang="en-US" sz="1200" dirty="0" err="1">
                <a:solidFill>
                  <a:srgbClr val="002060"/>
                </a:solidFill>
              </a:rPr>
              <a:t>upto</a:t>
            </a:r>
            <a:r>
              <a:rPr lang="en-US" sz="1200" dirty="0">
                <a:solidFill>
                  <a:srgbClr val="002060"/>
                </a:solidFill>
              </a:rPr>
              <a:t> p lags) + Linear Combination of Lagged forecast errors (</a:t>
            </a:r>
            <a:r>
              <a:rPr lang="en-US" sz="1200" dirty="0" err="1">
                <a:solidFill>
                  <a:srgbClr val="002060"/>
                </a:solidFill>
              </a:rPr>
              <a:t>upto</a:t>
            </a:r>
            <a:r>
              <a:rPr lang="en-US" sz="1200" dirty="0">
                <a:solidFill>
                  <a:srgbClr val="002060"/>
                </a:solidFill>
              </a:rPr>
              <a:t> q lags)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1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barretoabb@tec.mx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TC2023– Alexandre B. Barreto, Ph.D.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  <a:hlinkClick r:id="rId4"/>
              </a:rPr>
              <a:t>barretoabb@tec.mx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6D7C2-454A-4555-A91D-BE964A41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8" y="36386"/>
            <a:ext cx="10515600" cy="939816"/>
          </a:xfrm>
        </p:spPr>
        <p:txBody>
          <a:bodyPr/>
          <a:lstStyle/>
          <a:p>
            <a:r>
              <a:rPr lang="en-US" dirty="0"/>
              <a:t>Calculate the order of differencing (d)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0BF2CC4-87E5-4D37-8517-AA6B027D7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55" y="1452307"/>
            <a:ext cx="478464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arima_utils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arima_utils.adfuller_test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(data[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cpu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A12B2D-C2C0-41B2-B045-6CCF275070BA}"/>
              </a:ext>
            </a:extLst>
          </p:cNvPr>
          <p:cNvSpPr txBox="1"/>
          <p:nvPr/>
        </p:nvSpPr>
        <p:spPr>
          <a:xfrm>
            <a:off x="5813145" y="1274405"/>
            <a:ext cx="615499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ADF Test Statistic : -3.3883046691878365</a:t>
            </a:r>
          </a:p>
          <a:p>
            <a:r>
              <a:rPr lang="en-US" sz="2400" dirty="0"/>
              <a:t>p-value : 0.011364084773593613</a:t>
            </a:r>
          </a:p>
          <a:p>
            <a:r>
              <a:rPr lang="en-US" sz="2400" dirty="0"/>
              <a:t>#Lags Used : 20</a:t>
            </a:r>
          </a:p>
          <a:p>
            <a:r>
              <a:rPr lang="en-US" sz="2400" dirty="0"/>
              <a:t>Number of Observations : 639</a:t>
            </a:r>
          </a:p>
          <a:p>
            <a:r>
              <a:rPr lang="en-US" sz="2400" dirty="0"/>
              <a:t>strong evidence against the null hypothesis(Ho), reject the null hypothesis. Data is stationary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61F50C-00BF-48A6-A6EE-082D7E62CF0F}"/>
              </a:ext>
            </a:extLst>
          </p:cNvPr>
          <p:cNvSpPr/>
          <p:nvPr/>
        </p:nvSpPr>
        <p:spPr>
          <a:xfrm>
            <a:off x="5702710" y="1720794"/>
            <a:ext cx="4572000" cy="344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DE9557-1756-4CDC-99E7-1E384D515ADD}"/>
              </a:ext>
            </a:extLst>
          </p:cNvPr>
          <p:cNvSpPr txBox="1"/>
          <p:nvPr/>
        </p:nvSpPr>
        <p:spPr>
          <a:xfrm>
            <a:off x="468955" y="2692806"/>
            <a:ext cx="4902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If p-value &gt; 0.05 -&gt; you need to find differencing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3B0F49-5D48-412B-AF5D-258B96F7E043}"/>
              </a:ext>
            </a:extLst>
          </p:cNvPr>
          <p:cNvSpPr txBox="1"/>
          <p:nvPr/>
        </p:nvSpPr>
        <p:spPr>
          <a:xfrm>
            <a:off x="1632388" y="4080145"/>
            <a:ext cx="251660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p-value: 0.011364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02AB5D6-1FA5-450B-80D7-4A0E88BA699A}"/>
              </a:ext>
            </a:extLst>
          </p:cNvPr>
          <p:cNvGrpSpPr/>
          <p:nvPr/>
        </p:nvGrpSpPr>
        <p:grpSpPr>
          <a:xfrm>
            <a:off x="1410858" y="4646180"/>
            <a:ext cx="3106981" cy="941447"/>
            <a:chOff x="8633104" y="4298690"/>
            <a:chExt cx="3106981" cy="941447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2B7BFFC-3163-4FCF-A2BB-98A4D298F32A}"/>
                </a:ext>
              </a:extLst>
            </p:cNvPr>
            <p:cNvSpPr txBox="1"/>
            <p:nvPr/>
          </p:nvSpPr>
          <p:spPr>
            <a:xfrm>
              <a:off x="8633104" y="4778472"/>
              <a:ext cx="3106981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 trends or seasons</a:t>
              </a:r>
            </a:p>
          </p:txBody>
        </p:sp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361D29D8-343A-43D6-A239-42C9F658F6CF}"/>
                </a:ext>
              </a:extLst>
            </p:cNvPr>
            <p:cNvSpPr/>
            <p:nvPr/>
          </p:nvSpPr>
          <p:spPr>
            <a:xfrm rot="5400000">
              <a:off x="10007819" y="4282882"/>
              <a:ext cx="319311" cy="3509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5B01F5A6-2E02-4F64-A725-DC48A02C685F}"/>
              </a:ext>
            </a:extLst>
          </p:cNvPr>
          <p:cNvSpPr/>
          <p:nvPr/>
        </p:nvSpPr>
        <p:spPr>
          <a:xfrm>
            <a:off x="4811226" y="4370892"/>
            <a:ext cx="2214137" cy="62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EA68E9-3E88-4618-8A55-3E3B02A93BA4}"/>
              </a:ext>
            </a:extLst>
          </p:cNvPr>
          <p:cNvSpPr txBox="1"/>
          <p:nvPr/>
        </p:nvSpPr>
        <p:spPr>
          <a:xfrm>
            <a:off x="7477503" y="4310978"/>
            <a:ext cx="3303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It is not required differencing!!!</a:t>
            </a:r>
          </a:p>
        </p:txBody>
      </p:sp>
    </p:spTree>
    <p:extLst>
      <p:ext uri="{BB962C8B-B14F-4D97-AF65-F5344CB8AC3E}">
        <p14:creationId xmlns:p14="http://schemas.microsoft.com/office/powerpoint/2010/main" val="102856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A6284F3-83DF-42B7-B55F-7AB28993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6" y="249487"/>
            <a:ext cx="10515600" cy="939816"/>
          </a:xfrm>
        </p:spPr>
        <p:txBody>
          <a:bodyPr/>
          <a:lstStyle/>
          <a:p>
            <a:r>
              <a:rPr lang="en-US" dirty="0"/>
              <a:t>Calculate the order of differencing (d)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9DCDFD-E680-4C73-BE97-E9106F57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1" y="1064803"/>
            <a:ext cx="6737094" cy="26631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34BCF7-9EC9-4CBF-90A6-9CEB019E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1" y="3807731"/>
            <a:ext cx="6737094" cy="24738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C77835-AF98-46E3-8F18-AB34D8AE2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87" y="3662580"/>
            <a:ext cx="7308332" cy="28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B55F-FD37-4C19-8024-8DD8E1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5" y="1219200"/>
            <a:ext cx="5164721" cy="3578942"/>
          </a:xfrm>
        </p:spPr>
        <p:txBody>
          <a:bodyPr>
            <a:normAutofit/>
          </a:bodyPr>
          <a:lstStyle/>
          <a:p>
            <a:r>
              <a:rPr lang="en-US" sz="5400" dirty="0"/>
              <a:t>How to calculate the order of the AR term (p)?</a:t>
            </a:r>
          </a:p>
        </p:txBody>
      </p:sp>
      <p:pic>
        <p:nvPicPr>
          <p:cNvPr id="3074" name="Picture 2" descr="How to find under market value properties | Right Property Group">
            <a:extLst>
              <a:ext uri="{FF2B5EF4-FFF2-40B4-BE49-F238E27FC236}">
                <a16:creationId xmlns:a16="http://schemas.microsoft.com/office/drawing/2014/main" id="{7F8C534D-8B0D-47DE-B2F6-4D0719BB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76" y="350736"/>
            <a:ext cx="61912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4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701FE-A474-4322-AAF8-CBDC073E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89822"/>
            <a:ext cx="10515600" cy="1325563"/>
          </a:xfrm>
        </p:spPr>
        <p:txBody>
          <a:bodyPr/>
          <a:lstStyle/>
          <a:p>
            <a:r>
              <a:rPr lang="en-US" dirty="0"/>
              <a:t> Calculate the order of the AR term (p)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2CAA0-DC01-4C3C-99C8-7F7745083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74" y="1415384"/>
            <a:ext cx="6753532" cy="437581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The next step is to identify if the model requires any AR terms. </a:t>
            </a:r>
          </a:p>
          <a:p>
            <a:r>
              <a:rPr lang="en-US" sz="3200" dirty="0"/>
              <a:t>You can find out the required number of AR terms by inspecting the </a:t>
            </a:r>
            <a:r>
              <a:rPr lang="en-US" sz="3200" b="1" dirty="0"/>
              <a:t>Partial Autocorrelation (PACF) plot</a:t>
            </a:r>
            <a:r>
              <a:rPr lang="en-US" sz="3200" dirty="0"/>
              <a:t>.</a:t>
            </a:r>
          </a:p>
          <a:p>
            <a:r>
              <a:rPr lang="en-US" sz="3200" dirty="0"/>
              <a:t>Partial autocorrelation can be imagined as the </a:t>
            </a:r>
            <a:r>
              <a:rPr lang="en-US" sz="3200" b="1" dirty="0"/>
              <a:t>correlation between the series and its lag, after excluding the contributions from the intermediate lags</a:t>
            </a:r>
            <a:r>
              <a:rPr lang="en-US" sz="3200" dirty="0"/>
              <a:t>.</a:t>
            </a:r>
          </a:p>
        </p:txBody>
      </p:sp>
      <p:pic>
        <p:nvPicPr>
          <p:cNvPr id="5122" name="Picture 2" descr="Graph, marketing, scatterplot graph, correlation icon - Download on  Iconfinder">
            <a:extLst>
              <a:ext uri="{FF2B5EF4-FFF2-40B4-BE49-F238E27FC236}">
                <a16:creationId xmlns:a16="http://schemas.microsoft.com/office/drawing/2014/main" id="{AE8E038C-256A-4985-ACEA-7B339517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697" y="1823405"/>
            <a:ext cx="2829232" cy="282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0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04C0FA8-9CB9-4901-8CEC-651531D37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02" y="385900"/>
            <a:ext cx="824969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plot_pacf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fig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figsize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ax1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fig.add_subplot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fig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sm.graphics.tsa.plot_pacf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data.dropna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=ax1)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4B8624-2843-4220-8338-DDAD6A3758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885" y="2623891"/>
            <a:ext cx="6659482" cy="21830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584A23-D3A5-46F7-AF1C-D0E90EA79957}"/>
              </a:ext>
            </a:extLst>
          </p:cNvPr>
          <p:cNvSpPr txBox="1"/>
          <p:nvPr/>
        </p:nvSpPr>
        <p:spPr>
          <a:xfrm>
            <a:off x="7831122" y="2618273"/>
            <a:ext cx="387990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the plot, look for points above the hatch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Using the plot, you can identify follows points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22,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30, 33/34.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My suggestion is to use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smaller positive number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you reduce the calculation in the training phase.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B62D086-FDA1-46D4-A8BC-E5B55D5DD45A}"/>
              </a:ext>
            </a:extLst>
          </p:cNvPr>
          <p:cNvSpPr/>
          <p:nvPr/>
        </p:nvSpPr>
        <p:spPr>
          <a:xfrm>
            <a:off x="1375255" y="2671894"/>
            <a:ext cx="352877" cy="3223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B55F-FD37-4C19-8024-8DD8E1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5" y="1219200"/>
            <a:ext cx="5164721" cy="3578942"/>
          </a:xfrm>
        </p:spPr>
        <p:txBody>
          <a:bodyPr>
            <a:normAutofit/>
          </a:bodyPr>
          <a:lstStyle/>
          <a:p>
            <a:r>
              <a:rPr lang="en-US" sz="5400" dirty="0"/>
              <a:t>How to find the order of the MA term (q)?</a:t>
            </a:r>
          </a:p>
        </p:txBody>
      </p:sp>
      <p:pic>
        <p:nvPicPr>
          <p:cNvPr id="3074" name="Picture 2" descr="How to find under market value properties | Right Property Group">
            <a:extLst>
              <a:ext uri="{FF2B5EF4-FFF2-40B4-BE49-F238E27FC236}">
                <a16:creationId xmlns:a16="http://schemas.microsoft.com/office/drawing/2014/main" id="{7F8C534D-8B0D-47DE-B2F6-4D0719BB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76" y="350736"/>
            <a:ext cx="61912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4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5F462-9AF3-4DB6-B4A0-F4C03FF3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3" y="197976"/>
            <a:ext cx="10515600" cy="696759"/>
          </a:xfrm>
        </p:spPr>
        <p:txBody>
          <a:bodyPr/>
          <a:lstStyle/>
          <a:p>
            <a:r>
              <a:rPr lang="en-US" dirty="0"/>
              <a:t>How to find the order of the MA term (q)?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2A562-BADB-4932-BBB3-49EB76B3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11" y="1083308"/>
            <a:ext cx="10385321" cy="2697214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ACF tells how many MA terms are required to remove any autocorrelation in the </a:t>
            </a:r>
            <a:r>
              <a:rPr lang="en-US" dirty="0" err="1"/>
              <a:t>stationarized</a:t>
            </a:r>
            <a:r>
              <a:rPr lang="en-US" dirty="0"/>
              <a:t> series.</a:t>
            </a:r>
          </a:p>
          <a:p>
            <a:pPr>
              <a:lnSpc>
                <a:spcPct val="100000"/>
              </a:lnSpc>
            </a:pPr>
            <a:r>
              <a:rPr lang="en-US" dirty="0"/>
              <a:t>To calculate MA term (q), we analyze again the </a:t>
            </a:r>
            <a:r>
              <a:rPr lang="en-US" b="1" dirty="0" err="1"/>
              <a:t>acf</a:t>
            </a:r>
            <a:r>
              <a:rPr lang="en-US" b="1" dirty="0"/>
              <a:t> function plot</a:t>
            </a:r>
            <a:r>
              <a:rPr lang="en-US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0ADF5E-180E-4CBB-8843-502EE529B971}"/>
              </a:ext>
            </a:extLst>
          </p:cNvPr>
          <p:cNvSpPr txBox="1"/>
          <p:nvPr/>
        </p:nvSpPr>
        <p:spPr>
          <a:xfrm>
            <a:off x="7831122" y="2618273"/>
            <a:ext cx="3879909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the plot, look for points above the hatch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results are values between 1 to 17.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My suggestion is to use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smaller positive number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 you reduce the calculation in the training phase.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95399E-40A3-40BD-ACB9-4580F862AC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609" y="2937364"/>
            <a:ext cx="6214308" cy="258259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7E49746-EC20-40F0-8DE1-F6B336B8D2E4}"/>
              </a:ext>
            </a:extLst>
          </p:cNvPr>
          <p:cNvSpPr/>
          <p:nvPr/>
        </p:nvSpPr>
        <p:spPr>
          <a:xfrm>
            <a:off x="1800929" y="3480616"/>
            <a:ext cx="195651" cy="2999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doo Apps Store">
            <a:extLst>
              <a:ext uri="{FF2B5EF4-FFF2-40B4-BE49-F238E27FC236}">
                <a16:creationId xmlns:a16="http://schemas.microsoft.com/office/drawing/2014/main" id="{778FBDC0-2BC6-4EA4-B00E-90AC95A6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20" y="827113"/>
            <a:ext cx="6426578" cy="35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B7DF-FFBB-4B7C-BC12-227E216C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1041093"/>
            <a:ext cx="4508551" cy="3137617"/>
          </a:xfrm>
        </p:spPr>
        <p:txBody>
          <a:bodyPr>
            <a:normAutofit/>
          </a:bodyPr>
          <a:lstStyle/>
          <a:p>
            <a:r>
              <a:rPr lang="en-US" sz="6000" dirty="0"/>
              <a:t>Build ARIMA Model</a:t>
            </a:r>
          </a:p>
        </p:txBody>
      </p:sp>
    </p:spTree>
    <p:extLst>
      <p:ext uri="{BB962C8B-B14F-4D97-AF65-F5344CB8AC3E}">
        <p14:creationId xmlns:p14="http://schemas.microsoft.com/office/powerpoint/2010/main" val="274499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1A03BE6D-A04C-4262-85FA-6E206C7E5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71" y="2476467"/>
            <a:ext cx="494956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pf.ARIMA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=data,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integ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cpu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"PML"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x.summary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6F69A-B4EB-4C2B-B959-F0868EEB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315503"/>
            <a:ext cx="4648200" cy="1955749"/>
          </a:xfrm>
        </p:spPr>
        <p:txBody>
          <a:bodyPr>
            <a:normAutofit/>
          </a:bodyPr>
          <a:lstStyle/>
          <a:p>
            <a:r>
              <a:rPr lang="en-US" sz="4800" dirty="0"/>
              <a:t>Training the model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63A45F-EDBC-4DCA-AF67-23700C27AF05}"/>
              </a:ext>
            </a:extLst>
          </p:cNvPr>
          <p:cNvSpPr txBox="1"/>
          <p:nvPr/>
        </p:nvSpPr>
        <p:spPr>
          <a:xfrm>
            <a:off x="1212209" y="491175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</a:t>
            </a:r>
            <a:r>
              <a:rPr lang="en-US" dirty="0"/>
              <a:t>=16, ma=10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C37BB8C-CACB-4A4F-B421-CDCFD8AAD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8831" y="126621"/>
            <a:ext cx="6946783" cy="286405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CDC7DA0-E4BB-4870-AA14-49498421FBD8}"/>
              </a:ext>
            </a:extLst>
          </p:cNvPr>
          <p:cNvGrpSpPr/>
          <p:nvPr/>
        </p:nvGrpSpPr>
        <p:grpSpPr>
          <a:xfrm>
            <a:off x="6149131" y="782422"/>
            <a:ext cx="2176943" cy="1158553"/>
            <a:chOff x="4528545" y="1128490"/>
            <a:chExt cx="2176943" cy="109057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C97A5CE-1E6D-45B9-B4EF-E8C2CD5B1A32}"/>
                </a:ext>
              </a:extLst>
            </p:cNvPr>
            <p:cNvSpPr/>
            <p:nvPr/>
          </p:nvSpPr>
          <p:spPr>
            <a:xfrm>
              <a:off x="6012877" y="2054780"/>
              <a:ext cx="692611" cy="164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E50F2B-4A1D-44F3-8319-1C4A137995A5}"/>
                </a:ext>
              </a:extLst>
            </p:cNvPr>
            <p:cNvSpPr txBox="1"/>
            <p:nvPr/>
          </p:nvSpPr>
          <p:spPr>
            <a:xfrm>
              <a:off x="4528545" y="1128490"/>
              <a:ext cx="1023457" cy="434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0" i="0" dirty="0">
                  <a:solidFill>
                    <a:srgbClr val="1A1A1C"/>
                  </a:solidFill>
                  <a:effectLst/>
                  <a:latin typeface="geomanistregular"/>
                </a:rPr>
                <a:t>Equation </a:t>
              </a:r>
              <a:r>
                <a:rPr lang="en-US" sz="1200" b="0" i="0" dirty="0" err="1">
                  <a:solidFill>
                    <a:srgbClr val="1A1A1C"/>
                  </a:solidFill>
                  <a:effectLst/>
                  <a:latin typeface="geomanistregular"/>
                </a:rPr>
                <a:t>coeficients</a:t>
              </a:r>
              <a:endParaRPr lang="en-US" sz="1200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FA62F6D-E830-4125-B8CF-4A748B590DF0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5552002" y="1345780"/>
              <a:ext cx="807180" cy="709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DC3FA841-81A6-4FB9-AABB-EA7394ED370E}"/>
              </a:ext>
            </a:extLst>
          </p:cNvPr>
          <p:cNvSpPr/>
          <p:nvPr/>
        </p:nvSpPr>
        <p:spPr>
          <a:xfrm>
            <a:off x="9720224" y="1918233"/>
            <a:ext cx="564679" cy="17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ACBB5E9-B245-4F0C-8B9F-3541DA93A61B}"/>
              </a:ext>
            </a:extLst>
          </p:cNvPr>
          <p:cNvSpPr/>
          <p:nvPr/>
        </p:nvSpPr>
        <p:spPr>
          <a:xfrm>
            <a:off x="9720224" y="2454454"/>
            <a:ext cx="564679" cy="17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B2B357-1C9A-46AD-8DC4-71FD9368B53A}"/>
              </a:ext>
            </a:extLst>
          </p:cNvPr>
          <p:cNvSpPr txBox="1"/>
          <p:nvPr/>
        </p:nvSpPr>
        <p:spPr>
          <a:xfrm>
            <a:off x="5189165" y="3690799"/>
            <a:ext cx="614074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Analyzing the summary's output, you need to check the p-values to AR(1) and MA(3). It works for the AR; however, it does not work for the MA.</a:t>
            </a:r>
          </a:p>
        </p:txBody>
      </p:sp>
    </p:spTree>
    <p:extLst>
      <p:ext uri="{BB962C8B-B14F-4D97-AF65-F5344CB8AC3E}">
        <p14:creationId xmlns:p14="http://schemas.microsoft.com/office/powerpoint/2010/main" val="209499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6F69A-B4EB-4C2B-B959-F0868EEB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315503"/>
            <a:ext cx="4923820" cy="1955749"/>
          </a:xfrm>
        </p:spPr>
        <p:txBody>
          <a:bodyPr>
            <a:normAutofit/>
          </a:bodyPr>
          <a:lstStyle/>
          <a:p>
            <a:r>
              <a:rPr lang="en-US" sz="4800" dirty="0"/>
              <a:t>Training the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55DFAD-5ECA-4AD2-BCA0-D024590742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72120" y="391232"/>
            <a:ext cx="6946783" cy="286405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6B7AD0D-B5F9-406D-A734-A5B2C3EDFAAE}"/>
              </a:ext>
            </a:extLst>
          </p:cNvPr>
          <p:cNvGrpSpPr/>
          <p:nvPr/>
        </p:nvGrpSpPr>
        <p:grpSpPr>
          <a:xfrm>
            <a:off x="6016100" y="2361501"/>
            <a:ext cx="5506179" cy="2246721"/>
            <a:chOff x="8765613" y="2419005"/>
            <a:chExt cx="5506179" cy="224672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03C91E1-3210-4413-8A46-43EBDF6A112D}"/>
                </a:ext>
              </a:extLst>
            </p:cNvPr>
            <p:cNvSpPr/>
            <p:nvPr/>
          </p:nvSpPr>
          <p:spPr>
            <a:xfrm>
              <a:off x="12211663" y="2419005"/>
              <a:ext cx="717755" cy="180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59B09C5-A854-406F-909B-8C8E5DF4EDF1}"/>
                </a:ext>
              </a:extLst>
            </p:cNvPr>
            <p:cNvSpPr txBox="1"/>
            <p:nvPr/>
          </p:nvSpPr>
          <p:spPr>
            <a:xfrm>
              <a:off x="8765613" y="3465397"/>
              <a:ext cx="5506179" cy="12003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Check again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te</a:t>
              </a:r>
              <a:r>
                <a:rPr lang="en-US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 result and see that the good idea is to use 1,  (MA(1) has p-value &lt; 0.05). 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Remember in the PACF plot it is the first suggestion of dataset.</a:t>
              </a:r>
              <a:endParaRPr lang="en-US" dirty="0"/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B2AB8D96-90D2-4108-A899-7B8F64299083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11518703" y="2599368"/>
              <a:ext cx="1051838" cy="866029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3 – Anomaly Detection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250165"/>
            <a:ext cx="7409362" cy="413380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Review ARIMA Concepts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find the order of differencing (d)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calculate the order of the AR term (p)?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find the order of the MA term (q)?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Build ARIMA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978F7C3-93C4-4E53-BBA5-327118981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73722" y="161508"/>
            <a:ext cx="6312142" cy="246747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1A03BE6D-A04C-4262-85FA-6E206C7E5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71" y="2476467"/>
            <a:ext cx="494956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pf.ARIMA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=data,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integ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cpu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"PML"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x.summary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6F69A-B4EB-4C2B-B959-F0868EEB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315503"/>
            <a:ext cx="4648200" cy="1955749"/>
          </a:xfrm>
        </p:spPr>
        <p:txBody>
          <a:bodyPr>
            <a:normAutofit/>
          </a:bodyPr>
          <a:lstStyle/>
          <a:p>
            <a:r>
              <a:rPr lang="en-US" sz="4800" dirty="0"/>
              <a:t>Training the model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63A45F-EDBC-4DCA-AF67-23700C27AF05}"/>
              </a:ext>
            </a:extLst>
          </p:cNvPr>
          <p:cNvSpPr txBox="1"/>
          <p:nvPr/>
        </p:nvSpPr>
        <p:spPr>
          <a:xfrm>
            <a:off x="1212209" y="491175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</a:t>
            </a:r>
            <a:r>
              <a:rPr lang="en-US" dirty="0"/>
              <a:t>=16, ma=10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CDC7DA0-E4BB-4870-AA14-49498421FBD8}"/>
              </a:ext>
            </a:extLst>
          </p:cNvPr>
          <p:cNvGrpSpPr/>
          <p:nvPr/>
        </p:nvGrpSpPr>
        <p:grpSpPr>
          <a:xfrm>
            <a:off x="6149131" y="782422"/>
            <a:ext cx="2176943" cy="1158553"/>
            <a:chOff x="4528545" y="1128490"/>
            <a:chExt cx="2176943" cy="109057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C97A5CE-1E6D-45B9-B4EF-E8C2CD5B1A32}"/>
                </a:ext>
              </a:extLst>
            </p:cNvPr>
            <p:cNvSpPr/>
            <p:nvPr/>
          </p:nvSpPr>
          <p:spPr>
            <a:xfrm>
              <a:off x="6012877" y="2054780"/>
              <a:ext cx="692611" cy="1642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E50F2B-4A1D-44F3-8319-1C4A137995A5}"/>
                </a:ext>
              </a:extLst>
            </p:cNvPr>
            <p:cNvSpPr txBox="1"/>
            <p:nvPr/>
          </p:nvSpPr>
          <p:spPr>
            <a:xfrm>
              <a:off x="4528545" y="1128490"/>
              <a:ext cx="1023457" cy="43457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0" i="0" dirty="0">
                  <a:solidFill>
                    <a:srgbClr val="1A1A1C"/>
                  </a:solidFill>
                  <a:effectLst/>
                  <a:latin typeface="geomanistregular"/>
                </a:rPr>
                <a:t>Equation </a:t>
              </a:r>
              <a:r>
                <a:rPr lang="en-US" sz="1200" b="0" i="0" dirty="0" err="1">
                  <a:solidFill>
                    <a:srgbClr val="1A1A1C"/>
                  </a:solidFill>
                  <a:effectLst/>
                  <a:latin typeface="geomanistregular"/>
                </a:rPr>
                <a:t>coeficients</a:t>
              </a:r>
              <a:endParaRPr lang="en-US" sz="1200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FA62F6D-E830-4125-B8CF-4A748B590DF0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5552002" y="1345780"/>
              <a:ext cx="807180" cy="709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DC3FA841-81A6-4FB9-AABB-EA7394ED370E}"/>
              </a:ext>
            </a:extLst>
          </p:cNvPr>
          <p:cNvSpPr/>
          <p:nvPr/>
        </p:nvSpPr>
        <p:spPr>
          <a:xfrm>
            <a:off x="9514694" y="1918233"/>
            <a:ext cx="564679" cy="17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ACBB5E9-B245-4F0C-8B9F-3541DA93A61B}"/>
              </a:ext>
            </a:extLst>
          </p:cNvPr>
          <p:cNvSpPr/>
          <p:nvPr/>
        </p:nvSpPr>
        <p:spPr>
          <a:xfrm>
            <a:off x="9514693" y="2092762"/>
            <a:ext cx="564679" cy="17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B2B357-1C9A-46AD-8DC4-71FD9368B53A}"/>
              </a:ext>
            </a:extLst>
          </p:cNvPr>
          <p:cNvSpPr txBox="1"/>
          <p:nvPr/>
        </p:nvSpPr>
        <p:spPr>
          <a:xfrm>
            <a:off x="5189165" y="3690799"/>
            <a:ext cx="614074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Analyzing the summary's output, you need to check the p-values to AR(1) and MA(3). It works for the AR; however, it does not work for the MA.</a:t>
            </a:r>
          </a:p>
        </p:txBody>
      </p:sp>
    </p:spTree>
    <p:extLst>
      <p:ext uri="{BB962C8B-B14F-4D97-AF65-F5344CB8AC3E}">
        <p14:creationId xmlns:p14="http://schemas.microsoft.com/office/powerpoint/2010/main" val="150976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5CE17-1FEF-4952-9A46-00E34DFB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0" y="887566"/>
            <a:ext cx="3596149" cy="2170266"/>
          </a:xfrm>
        </p:spPr>
        <p:txBody>
          <a:bodyPr>
            <a:normAutofit/>
          </a:bodyPr>
          <a:lstStyle/>
          <a:p>
            <a:r>
              <a:rPr lang="en-US" sz="4800" dirty="0"/>
              <a:t>Test the predictions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B5AF7-BA37-4D4C-B72B-033C3458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03" y="137651"/>
            <a:ext cx="6724035" cy="478687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400C391C-6A9E-4698-8736-D7BE1CFE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07" y="3615504"/>
            <a:ext cx="3145413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model.plot_fit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7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5CE17-1FEF-4952-9A46-00E34DFB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0" y="887566"/>
            <a:ext cx="3596149" cy="2170266"/>
          </a:xfrm>
        </p:spPr>
        <p:txBody>
          <a:bodyPr>
            <a:normAutofit/>
          </a:bodyPr>
          <a:lstStyle/>
          <a:p>
            <a:r>
              <a:rPr lang="en-US" sz="4800" dirty="0"/>
              <a:t>Test the predictions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B27AFD-E0EF-4360-B00F-A0CDF672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0"/>
          <a:stretch/>
        </p:blipFill>
        <p:spPr>
          <a:xfrm>
            <a:off x="3886507" y="-174041"/>
            <a:ext cx="8305493" cy="599122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4D86CAF-F91D-47DC-8022-545BBA96B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77" y="4320935"/>
            <a:ext cx="4346126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model.plot_predict_is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EEAB9E-ECC2-4B20-942F-9A23597B2D70}"/>
              </a:ext>
            </a:extLst>
          </p:cNvPr>
          <p:cNvSpPr txBox="1"/>
          <p:nvPr/>
        </p:nvSpPr>
        <p:spPr>
          <a:xfrm>
            <a:off x="5663381" y="3306102"/>
            <a:ext cx="609600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800" i="1" dirty="0">
                <a:latin typeface="JetBrains Mono"/>
              </a:rPr>
              <a:t>Use the data that you have and see that predictions fit with the values that you have in the dataset.</a:t>
            </a:r>
          </a:p>
          <a:p>
            <a:r>
              <a:rPr lang="en-US" altLang="en-US" sz="2800" b="1" i="1" dirty="0">
                <a:latin typeface="JetBrains Mono"/>
              </a:rPr>
              <a:t>h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How many steps to forecast ahead</a:t>
            </a:r>
          </a:p>
        </p:txBody>
      </p:sp>
    </p:spTree>
    <p:extLst>
      <p:ext uri="{BB962C8B-B14F-4D97-AF65-F5344CB8AC3E}">
        <p14:creationId xmlns:p14="http://schemas.microsoft.com/office/powerpoint/2010/main" val="173142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E9B689-04F7-425E-BB20-EF26DEB6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19" y="0"/>
            <a:ext cx="7521678" cy="5426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D5CE17-1FEF-4952-9A46-00E34DFB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8" y="276859"/>
            <a:ext cx="5788743" cy="2170266"/>
          </a:xfrm>
        </p:spPr>
        <p:txBody>
          <a:bodyPr>
            <a:normAutofit/>
          </a:bodyPr>
          <a:lstStyle/>
          <a:p>
            <a:r>
              <a:rPr lang="en-US" sz="4000" dirty="0"/>
              <a:t>Test the predictions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EEAB9E-ECC2-4B20-942F-9A23597B2D70}"/>
              </a:ext>
            </a:extLst>
          </p:cNvPr>
          <p:cNvSpPr txBox="1"/>
          <p:nvPr/>
        </p:nvSpPr>
        <p:spPr>
          <a:xfrm>
            <a:off x="1582994" y="4472064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800" b="1" i="1" dirty="0" err="1">
                <a:latin typeface="JetBrains Mono"/>
              </a:rPr>
              <a:t>past_values</a:t>
            </a:r>
            <a:r>
              <a:rPr lang="en-US" altLang="en-US" sz="2800" b="1" i="1" dirty="0">
                <a:latin typeface="JetBrains Mono"/>
              </a:rPr>
              <a:t>: </a:t>
            </a:r>
            <a:r>
              <a:rPr lang="en-US" altLang="en-US" sz="2800" i="1" dirty="0">
                <a:latin typeface="JetBrains Mono"/>
              </a:rPr>
              <a:t>How many past datapoints to plot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AA2738-1DAE-411D-842C-9C779F73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8" y="3166026"/>
            <a:ext cx="5030095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model.plot_predict_is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past_values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5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E746B0-7128-419F-BDDA-D28A0319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4" y="147484"/>
            <a:ext cx="7772400" cy="543982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D936C8D-704E-448B-8A9C-7E16C704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924" y="587174"/>
            <a:ext cx="557159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#How many steps to forecast ahead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model.plot_predict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past_values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70EB09-6BC3-4732-B810-BB0CACE1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349" y="2911146"/>
            <a:ext cx="3008015" cy="1325563"/>
          </a:xfrm>
        </p:spPr>
        <p:txBody>
          <a:bodyPr/>
          <a:lstStyle/>
          <a:p>
            <a:r>
              <a:rPr lang="en-US" dirty="0"/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84958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0EB09-6BC3-4732-B810-BB0CACE1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4" y="492411"/>
            <a:ext cx="697107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Making Predictions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CCAC69-8D11-499C-A4DE-352C1D97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992" y="1633537"/>
            <a:ext cx="2400300" cy="35909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31BE527-21F4-4841-91EF-50A71037B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799" y="2478714"/>
            <a:ext cx="463357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#How many steps to forecast ahead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fcast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model.predict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fcast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7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01" y="46903"/>
            <a:ext cx="10189490" cy="139910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3 – Anomaly Detection 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99" y="1250165"/>
            <a:ext cx="7409362" cy="413380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Review ARIMA Concepts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find the order of differencing (d)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calculate the order of the AR term (p)?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How to find the order of the MA term (q)?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800" dirty="0"/>
              <a:t>Build ARIMA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32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(TC2023)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9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B55F-FD37-4C19-8024-8DD8E1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5" y="1219200"/>
            <a:ext cx="5164721" cy="3578942"/>
          </a:xfrm>
        </p:spPr>
        <p:txBody>
          <a:bodyPr>
            <a:normAutofit/>
          </a:bodyPr>
          <a:lstStyle/>
          <a:p>
            <a:r>
              <a:rPr lang="en-US" sz="6000" dirty="0"/>
              <a:t>Review ARIMA Concepts</a:t>
            </a:r>
          </a:p>
        </p:txBody>
      </p:sp>
      <p:pic>
        <p:nvPicPr>
          <p:cNvPr id="2050" name="Picture 2" descr="What is a Website Content Review? Steps to Get Started Today.">
            <a:extLst>
              <a:ext uri="{FF2B5EF4-FFF2-40B4-BE49-F238E27FC236}">
                <a16:creationId xmlns:a16="http://schemas.microsoft.com/office/drawing/2014/main" id="{E151636E-455E-444D-8F2D-543455F0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46" y="55060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4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4DB5-F051-4128-AE6D-D2BCEA9B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3" y="1334187"/>
            <a:ext cx="3065206" cy="2913351"/>
          </a:xfrm>
        </p:spPr>
        <p:txBody>
          <a:bodyPr>
            <a:normAutofit/>
          </a:bodyPr>
          <a:lstStyle/>
          <a:p>
            <a:r>
              <a:rPr lang="en-US" sz="3200" b="1" dirty="0"/>
              <a:t>Which of these series are stationary?</a:t>
            </a:r>
            <a:endParaRPr lang="en-US" sz="3200" dirty="0"/>
          </a:p>
        </p:txBody>
      </p:sp>
      <p:pic>
        <p:nvPicPr>
          <p:cNvPr id="3074" name="Picture 2" descr="Which of these series are stationary? (a) Google stock price for 200 consecutive days; (b) Daily change in the Google stock price for 200 consecutive days; (c) Annual number of strikes in the US; (d) Monthly sales of new one-family houses sold in the US; (e) Annual price of a dozen eggs in the US (constant dollars); (f) Monthly total of pigs slaughtered in Victoria, Australia; (g) Annual total of lynx trapped in the McKenzie River district of north-west Canada; (h) Monthly Australian beer production; (i) Monthly Australian electricity production.">
            <a:extLst>
              <a:ext uri="{FF2B5EF4-FFF2-40B4-BE49-F238E27FC236}">
                <a16:creationId xmlns:a16="http://schemas.microsoft.com/office/drawing/2014/main" id="{63177DD4-DEC4-4DC6-8849-356502E5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07" y="-54622"/>
            <a:ext cx="8573729" cy="59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E90D9C91-0DB3-435C-8F1E-BF376BC583DF}"/>
              </a:ext>
            </a:extLst>
          </p:cNvPr>
          <p:cNvGrpSpPr/>
          <p:nvPr/>
        </p:nvGrpSpPr>
        <p:grpSpPr>
          <a:xfrm>
            <a:off x="3831913" y="28615"/>
            <a:ext cx="7469720" cy="6077286"/>
            <a:chOff x="3831913" y="28615"/>
            <a:chExt cx="7469720" cy="6077286"/>
          </a:xfrm>
        </p:grpSpPr>
        <p:pic>
          <p:nvPicPr>
            <p:cNvPr id="7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BC7E221-401A-4E41-8FAC-AC3C51527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6590" y="4065707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8F17CFBF-C905-45E5-A4D2-3551AB2E7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913" y="28615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6F87E7D1-9064-482C-B06A-2AD8A2231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597" y="2009198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8A9D5BE-3C9D-40CE-8307-22A0B58A0829}"/>
              </a:ext>
            </a:extLst>
          </p:cNvPr>
          <p:cNvGrpSpPr/>
          <p:nvPr/>
        </p:nvGrpSpPr>
        <p:grpSpPr>
          <a:xfrm>
            <a:off x="3594305" y="120938"/>
            <a:ext cx="7849627" cy="5999779"/>
            <a:chOff x="3594305" y="120938"/>
            <a:chExt cx="7849627" cy="5999779"/>
          </a:xfrm>
        </p:grpSpPr>
        <p:pic>
          <p:nvPicPr>
            <p:cNvPr id="3076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6495594-8F9F-4CAA-9842-B1F7B6B08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305" y="2040194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8C4CE9AE-182C-494A-A7D0-2825425D8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409" y="4080523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A88B84D9-9EC7-43C5-AD7B-52BC5DF15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8889" y="120938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Green Check Red X Png - Red X, Transparent Png - 6015x6124(#423721) -  PngFind">
              <a:extLst>
                <a:ext uri="{FF2B5EF4-FFF2-40B4-BE49-F238E27FC236}">
                  <a16:creationId xmlns:a16="http://schemas.microsoft.com/office/drawing/2014/main" id="{16C1D012-7C49-4F40-9797-3AA7F9BA7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7141" y="2057195"/>
              <a:ext cx="1915043" cy="2040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168565-D0E2-466F-92F8-508872066D78}"/>
              </a:ext>
            </a:extLst>
          </p:cNvPr>
          <p:cNvSpPr txBox="1"/>
          <p:nvPr/>
        </p:nvSpPr>
        <p:spPr>
          <a:xfrm>
            <a:off x="403135" y="3952432"/>
            <a:ext cx="2364641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 trends or seasons</a:t>
            </a:r>
          </a:p>
        </p:txBody>
      </p:sp>
    </p:spTree>
    <p:extLst>
      <p:ext uri="{BB962C8B-B14F-4D97-AF65-F5344CB8AC3E}">
        <p14:creationId xmlns:p14="http://schemas.microsoft.com/office/powerpoint/2010/main" val="30791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1542A-14F4-4767-B219-971D1CC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6441"/>
            <a:ext cx="10515600" cy="981888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20727-BDFD-4E7B-8738-8499B651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988491"/>
            <a:ext cx="10515600" cy="3625606"/>
          </a:xfrm>
        </p:spPr>
        <p:txBody>
          <a:bodyPr>
            <a:normAutofit/>
          </a:bodyPr>
          <a:lstStyle/>
          <a:p>
            <a:r>
              <a:rPr lang="en-US" sz="3200" dirty="0"/>
              <a:t>An ARIMA model is characterized by 3 terms: p, d, q:</a:t>
            </a:r>
          </a:p>
          <a:p>
            <a:pPr lvl="1"/>
            <a:r>
              <a:rPr lang="en-US" sz="2800" b="1" dirty="0"/>
              <a:t>p</a:t>
            </a:r>
            <a:r>
              <a:rPr lang="en-US" sz="2800" dirty="0"/>
              <a:t> is the order of the </a:t>
            </a:r>
            <a:r>
              <a:rPr lang="en-US" sz="2800" b="1" dirty="0"/>
              <a:t>AR term</a:t>
            </a:r>
          </a:p>
          <a:p>
            <a:pPr lvl="1"/>
            <a:r>
              <a:rPr lang="en-US" sz="2800" b="1" dirty="0"/>
              <a:t>q</a:t>
            </a:r>
            <a:r>
              <a:rPr lang="en-US" sz="2800" dirty="0"/>
              <a:t> is the order of the </a:t>
            </a:r>
            <a:r>
              <a:rPr lang="en-US" sz="2800" b="1" dirty="0"/>
              <a:t>MA term</a:t>
            </a:r>
          </a:p>
          <a:p>
            <a:pPr lvl="1"/>
            <a:r>
              <a:rPr lang="en-US" sz="2800" b="1" dirty="0"/>
              <a:t>d</a:t>
            </a:r>
            <a:r>
              <a:rPr lang="en-US" sz="2800" dirty="0"/>
              <a:t> is the </a:t>
            </a:r>
            <a:r>
              <a:rPr lang="en-US" sz="2800" b="1" dirty="0"/>
              <a:t>number of differencing</a:t>
            </a:r>
            <a:r>
              <a:rPr lang="en-US" sz="2800" dirty="0"/>
              <a:t> required to make the time series stationary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19B35-7EA7-4524-94FF-CBC3A01D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421934"/>
            <a:ext cx="104965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C4273B-D9FF-45ED-90A6-47914FBD2860}"/>
              </a:ext>
            </a:extLst>
          </p:cNvPr>
          <p:cNvSpPr txBox="1"/>
          <p:nvPr/>
        </p:nvSpPr>
        <p:spPr>
          <a:xfrm>
            <a:off x="316906" y="4494672"/>
            <a:ext cx="2165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Predicted </a:t>
            </a:r>
            <a:r>
              <a:rPr lang="en-US" sz="2800" dirty="0" err="1">
                <a:solidFill>
                  <a:srgbClr val="002060"/>
                </a:solidFill>
              </a:rPr>
              <a:t>Y</a:t>
            </a:r>
            <a:r>
              <a:rPr lang="en-US" sz="2800" baseline="-25000" dirty="0" err="1">
                <a:solidFill>
                  <a:srgbClr val="002060"/>
                </a:solidFill>
              </a:rPr>
              <a:t>t</a:t>
            </a:r>
            <a:r>
              <a:rPr lang="en-US" sz="2800" dirty="0">
                <a:solidFill>
                  <a:srgbClr val="002060"/>
                </a:solidFill>
              </a:rPr>
              <a:t> =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1BA2B3D-7B2A-4C14-9F6A-DD56A4EBA55B}"/>
              </a:ext>
            </a:extLst>
          </p:cNvPr>
          <p:cNvGrpSpPr/>
          <p:nvPr/>
        </p:nvGrpSpPr>
        <p:grpSpPr>
          <a:xfrm>
            <a:off x="1711120" y="3580192"/>
            <a:ext cx="2596829" cy="1427542"/>
            <a:chOff x="1720645" y="3926779"/>
            <a:chExt cx="2596829" cy="142754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CE02BE6-EB9F-48D4-9F0F-EA23B17E8B15}"/>
                </a:ext>
              </a:extLst>
            </p:cNvPr>
            <p:cNvSpPr txBox="1"/>
            <p:nvPr/>
          </p:nvSpPr>
          <p:spPr>
            <a:xfrm>
              <a:off x="2510757" y="4831101"/>
              <a:ext cx="18067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Constant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5381ED5-D14C-488D-8D5C-994D5C1EE6E5}"/>
                </a:ext>
              </a:extLst>
            </p:cNvPr>
            <p:cNvSpPr/>
            <p:nvPr/>
          </p:nvSpPr>
          <p:spPr>
            <a:xfrm>
              <a:off x="1720645" y="3926779"/>
              <a:ext cx="321740" cy="6845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81ECC00-9758-4513-95C5-F7D8197349CA}"/>
              </a:ext>
            </a:extLst>
          </p:cNvPr>
          <p:cNvGrpSpPr/>
          <p:nvPr/>
        </p:nvGrpSpPr>
        <p:grpSpPr>
          <a:xfrm>
            <a:off x="2318354" y="3567266"/>
            <a:ext cx="6914444" cy="1440631"/>
            <a:chOff x="1720644" y="3926779"/>
            <a:chExt cx="6914444" cy="1440631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DC4D4C3-05B7-422C-A307-A39BCEB3EE02}"/>
                </a:ext>
              </a:extLst>
            </p:cNvPr>
            <p:cNvSpPr txBox="1"/>
            <p:nvPr/>
          </p:nvSpPr>
          <p:spPr>
            <a:xfrm>
              <a:off x="3424044" y="4844190"/>
              <a:ext cx="52110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+ Linear combination Lags of Y 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2F408F1-29AF-43F9-B81F-6626EA627B04}"/>
                </a:ext>
              </a:extLst>
            </p:cNvPr>
            <p:cNvSpPr/>
            <p:nvPr/>
          </p:nvSpPr>
          <p:spPr>
            <a:xfrm>
              <a:off x="1720644" y="3926779"/>
              <a:ext cx="4426881" cy="684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CB6F59B-76A7-4BFA-A680-D935A738EBD1}"/>
              </a:ext>
            </a:extLst>
          </p:cNvPr>
          <p:cNvGrpSpPr/>
          <p:nvPr/>
        </p:nvGrpSpPr>
        <p:grpSpPr>
          <a:xfrm>
            <a:off x="6892256" y="3567103"/>
            <a:ext cx="5113238" cy="2302406"/>
            <a:chOff x="1720644" y="3926779"/>
            <a:chExt cx="5113238" cy="230240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99112A1-884A-4E29-962E-BED92FFAD06B}"/>
                </a:ext>
              </a:extLst>
            </p:cNvPr>
            <p:cNvSpPr txBox="1"/>
            <p:nvPr/>
          </p:nvSpPr>
          <p:spPr>
            <a:xfrm>
              <a:off x="3424044" y="4844190"/>
              <a:ext cx="340983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</a:rPr>
                <a:t>+ Linear Combination of Lagged forecast errors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20EEA37-F680-4F27-BF75-34B713E4751B}"/>
                </a:ext>
              </a:extLst>
            </p:cNvPr>
            <p:cNvSpPr/>
            <p:nvPr/>
          </p:nvSpPr>
          <p:spPr>
            <a:xfrm>
              <a:off x="1720644" y="3926779"/>
              <a:ext cx="4426881" cy="6845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2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7E713-0C2F-4D6B-8776-D721D6A1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9" y="148815"/>
            <a:ext cx="10515600" cy="1325563"/>
          </a:xfrm>
        </p:spPr>
        <p:txBody>
          <a:bodyPr/>
          <a:lstStyle/>
          <a:p>
            <a:r>
              <a:rPr lang="en-US" dirty="0"/>
              <a:t>Example – CPU Utilization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1E12E1-412C-4335-B44C-656BB4C0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948" y="1600994"/>
            <a:ext cx="5493313" cy="2290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CA3585-2916-4E40-B94F-B8D162889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3" y="1577694"/>
            <a:ext cx="5867400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Perform anomaly detection on per-minute metrics of a host’s CPU utilization.</a:t>
            </a:r>
          </a:p>
          <a:p>
            <a:pPr algn="just"/>
            <a:r>
              <a:rPr lang="en-US" sz="3200" b="1" u="sng" dirty="0"/>
              <a:t>y-axis</a:t>
            </a:r>
            <a:r>
              <a:rPr lang="en-US" sz="3200" dirty="0"/>
              <a:t>: the percentage CPU utilization</a:t>
            </a:r>
          </a:p>
          <a:p>
            <a:pPr algn="just"/>
            <a:r>
              <a:rPr lang="en-US" sz="3200" b="1" u="sng" dirty="0"/>
              <a:t>x-axis</a:t>
            </a:r>
            <a:r>
              <a:rPr lang="en-US" sz="3200" dirty="0"/>
              <a:t>: time.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C7CB45-4512-4A3E-993C-55975F052FB5}"/>
              </a:ext>
            </a:extLst>
          </p:cNvPr>
          <p:cNvSpPr txBox="1">
            <a:spLocks/>
          </p:cNvSpPr>
          <p:nvPr/>
        </p:nvSpPr>
        <p:spPr>
          <a:xfrm>
            <a:off x="7782001" y="655018"/>
            <a:ext cx="3065206" cy="92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Looks stationary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3C0AFE-5FA6-4D7E-96E6-BC317ED98BA8}"/>
              </a:ext>
            </a:extLst>
          </p:cNvPr>
          <p:cNvSpPr txBox="1"/>
          <p:nvPr/>
        </p:nvSpPr>
        <p:spPr>
          <a:xfrm>
            <a:off x="7944477" y="4219617"/>
            <a:ext cx="310698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trends or seasons</a:t>
            </a:r>
          </a:p>
        </p:txBody>
      </p:sp>
    </p:spTree>
    <p:extLst>
      <p:ext uri="{BB962C8B-B14F-4D97-AF65-F5344CB8AC3E}">
        <p14:creationId xmlns:p14="http://schemas.microsoft.com/office/powerpoint/2010/main" val="22491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3B55F-FD37-4C19-8024-8DD8E1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5" y="1219200"/>
            <a:ext cx="5164721" cy="3578942"/>
          </a:xfrm>
        </p:spPr>
        <p:txBody>
          <a:bodyPr>
            <a:normAutofit/>
          </a:bodyPr>
          <a:lstStyle/>
          <a:p>
            <a:r>
              <a:rPr lang="en-US" sz="5400" dirty="0"/>
              <a:t>How to find the order of differencing (d) ?</a:t>
            </a:r>
          </a:p>
        </p:txBody>
      </p:sp>
      <p:pic>
        <p:nvPicPr>
          <p:cNvPr id="3074" name="Picture 2" descr="How to find under market value properties | Right Property Group">
            <a:extLst>
              <a:ext uri="{FF2B5EF4-FFF2-40B4-BE49-F238E27FC236}">
                <a16:creationId xmlns:a16="http://schemas.microsoft.com/office/drawing/2014/main" id="{7F8C534D-8B0D-47DE-B2F6-4D0719BB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76" y="350736"/>
            <a:ext cx="61912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6D7C2-454A-4555-A91D-BE964A41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8" y="36386"/>
            <a:ext cx="10515600" cy="939816"/>
          </a:xfrm>
        </p:spPr>
        <p:txBody>
          <a:bodyPr/>
          <a:lstStyle/>
          <a:p>
            <a:r>
              <a:rPr lang="en-US" dirty="0"/>
              <a:t>Calculate the order of differencing (d)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46B542-71D0-4CA2-8E0A-020F1154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33" y="976202"/>
            <a:ext cx="10946257" cy="44167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smaller the p-value</a:t>
            </a:r>
            <a:r>
              <a:rPr lang="en-US" dirty="0"/>
              <a:t>: means that evidences refuse the presence of null hypothesis.</a:t>
            </a:r>
          </a:p>
          <a:p>
            <a:pPr>
              <a:lnSpc>
                <a:spcPct val="100000"/>
              </a:lnSpc>
            </a:pPr>
            <a:r>
              <a:rPr lang="en-US" dirty="0"/>
              <a:t>A null hypothesis is a type of hypothesis used in statistics that proposes that there is no difference between certain characteristics of a population (or data-generating process).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If p-value &gt; 0.05 -&gt; you need to find differencing</a:t>
            </a:r>
          </a:p>
          <a:p>
            <a:pPr>
              <a:lnSpc>
                <a:spcPct val="100000"/>
              </a:lnSpc>
            </a:pPr>
            <a:r>
              <a:rPr lang="en-US" altLang="en-US" b="1" dirty="0" err="1"/>
              <a:t>Adf</a:t>
            </a:r>
            <a:r>
              <a:rPr lang="en-US" altLang="en-US" b="1" dirty="0"/>
              <a:t>-fuller test:</a:t>
            </a:r>
            <a:r>
              <a:rPr lang="en-US" altLang="en-US" dirty="0"/>
              <a:t> Perform a test of stationarity for different levels of d to estimate the number of differences required to make a given time series stationary, calculating the p-value.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9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6D7C2-454A-4555-A91D-BE964A41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8" y="36386"/>
            <a:ext cx="10515600" cy="939816"/>
          </a:xfrm>
        </p:spPr>
        <p:txBody>
          <a:bodyPr/>
          <a:lstStyle/>
          <a:p>
            <a:r>
              <a:rPr lang="en-US" dirty="0"/>
              <a:t>Calculate the order of differencing (d)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E94CEEC-3086-433B-93A7-0F49BD234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32" y="1216242"/>
            <a:ext cx="11377987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statsmodels.tsa.stattools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adfuller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adfuller_test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result=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adfuller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labels = 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'ADF Test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Statistic'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'p-value'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'#Lags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Used'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'Number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of Observations'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value,label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zip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result,labels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(label+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 : 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str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(value) 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&lt;=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"strong evidence against the null hypothesis(Ho), reject the null hypothesis. Data is stationary"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"weak evidence against null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hypothesis,indicating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 it is non-stationary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3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</TotalTime>
  <Words>1248</Words>
  <Application>Microsoft Office PowerPoint</Application>
  <PresentationFormat>Widescreen</PresentationFormat>
  <Paragraphs>99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Abadi</vt:lpstr>
      <vt:lpstr>Aharoni</vt:lpstr>
      <vt:lpstr>Arial</vt:lpstr>
      <vt:lpstr>Calibri</vt:lpstr>
      <vt:lpstr>geomanistregular</vt:lpstr>
      <vt:lpstr>JetBrains Mono</vt:lpstr>
      <vt:lpstr>Office Theme</vt:lpstr>
      <vt:lpstr>Computational Intelligence (TC2023)</vt:lpstr>
      <vt:lpstr>Unit 3 – Anomaly Detection (2)</vt:lpstr>
      <vt:lpstr>Review ARIMA Concepts</vt:lpstr>
      <vt:lpstr>Which of these series are stationary?</vt:lpstr>
      <vt:lpstr>ARIMA Model</vt:lpstr>
      <vt:lpstr>Example – CPU Utilization</vt:lpstr>
      <vt:lpstr>How to find the order of differencing (d) ?</vt:lpstr>
      <vt:lpstr>Calculate the order of differencing (d)</vt:lpstr>
      <vt:lpstr>Calculate the order of differencing (d)</vt:lpstr>
      <vt:lpstr>Calculate the order of differencing (d)</vt:lpstr>
      <vt:lpstr>Calculate the order of differencing (d)</vt:lpstr>
      <vt:lpstr>How to calculate the order of the AR term (p)?</vt:lpstr>
      <vt:lpstr> Calculate the order of the AR term (p)</vt:lpstr>
      <vt:lpstr>Apresentação do PowerPoint</vt:lpstr>
      <vt:lpstr>How to find the order of the MA term (q)?</vt:lpstr>
      <vt:lpstr>How to find the order of the MA term (q)?</vt:lpstr>
      <vt:lpstr>Build ARIMA Model</vt:lpstr>
      <vt:lpstr>Training the model</vt:lpstr>
      <vt:lpstr>Training the model</vt:lpstr>
      <vt:lpstr>Training the model</vt:lpstr>
      <vt:lpstr>Test the predictions</vt:lpstr>
      <vt:lpstr>Test the predictions</vt:lpstr>
      <vt:lpstr>Test the predictions</vt:lpstr>
      <vt:lpstr>Making Predictions</vt:lpstr>
      <vt:lpstr>Making Predictions</vt:lpstr>
      <vt:lpstr>Unit 3 – Anomaly Detection (2)</vt:lpstr>
      <vt:lpstr>Computational Intelligence (TC2023)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40</cp:revision>
  <dcterms:created xsi:type="dcterms:W3CDTF">2021-01-20T18:52:00Z</dcterms:created>
  <dcterms:modified xsi:type="dcterms:W3CDTF">2021-04-09T19:22:52Z</dcterms:modified>
</cp:coreProperties>
</file>